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92" r:id="rId4"/>
    <p:sldId id="293" r:id="rId5"/>
    <p:sldId id="297" r:id="rId6"/>
    <p:sldId id="294" r:id="rId7"/>
    <p:sldId id="296" r:id="rId8"/>
    <p:sldId id="295" r:id="rId9"/>
  </p:sldIdLst>
  <p:sldSz cx="9144000" cy="5143500" type="screen16x9"/>
  <p:notesSz cx="6858000" cy="9144000"/>
  <p:embeddedFontLst>
    <p:embeddedFont>
      <p:font typeface="Meta Head IGM Cond Black" panose="02000A06040000020004" pitchFamily="2" charset="0"/>
      <p:bold r:id="rId12"/>
    </p:embeddedFont>
    <p:embeddedFont>
      <p:font typeface="Meta Head IGM Cond Light" panose="02000506030000020004" pitchFamily="2" charset="0"/>
      <p:regular r:id="rId13"/>
    </p:embeddedFont>
    <p:embeddedFont>
      <p:font typeface="Meta IGM" panose="02000503040000020004" pitchFamily="2" charset="0"/>
      <p:regular r:id="rId14"/>
      <p:bold r:id="rId15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3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52" d="100"/>
          <a:sy n="152" d="100"/>
        </p:scale>
        <p:origin x="4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2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68492C6-ED8A-564E-B3D1-6FC36A6D9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200"/>
            </a:lvl1pPr>
          </a:lstStyle>
          <a:p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568E1-C914-E044-B5DC-41DA91055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200"/>
            </a:lvl1pPr>
          </a:lstStyle>
          <a:p>
            <a:fld id="{D893A924-A15F-FB45-9450-A978DD7F2A70}" type="datetimeFigureOut">
              <a:rPr lang="de-DE" sz="1000" smtClean="0">
                <a:latin typeface="Meta IGM" panose="02000503040000020004" pitchFamily="2" charset="0"/>
              </a:rPr>
              <a:t>29.10.2020</a:t>
            </a:fld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51DF70-631C-BE4E-95FD-56CEFF6C4B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200"/>
            </a:lvl1pPr>
          </a:lstStyle>
          <a:p>
            <a:endParaRPr lang="de-DE" sz="1000">
              <a:latin typeface="Meta IGM" panose="02000503040000020004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822CB3-F0D6-5A45-9129-191C5695E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200"/>
            </a:lvl1pPr>
          </a:lstStyle>
          <a:p>
            <a:fld id="{53B84A8F-D800-3D49-A16E-28CD7380C913}" type="slidenum">
              <a:rPr lang="de-DE" sz="1000" smtClean="0">
                <a:latin typeface="Meta IGM" panose="02000503040000020004" pitchFamily="2" charset="0"/>
              </a:rPr>
              <a:t>‹Nr.›</a:t>
            </a:fld>
            <a:endParaRPr lang="de-DE" sz="100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9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16B77BA6-83BE-5742-8C0B-6F675812BA19}" type="datetimeFigureOut">
              <a:rPr lang="de-DE" smtClean="0"/>
              <a:pPr/>
              <a:t>29.10.2020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AD868B3C-6C54-1D41-B938-33F4013C07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1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ta IGM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Kunden/IGM_IG_Metall/IGM_009_PPT_Studierende/IGM_009_01_PPT-Entwurf/02_pool/bilder/IGM_009_PPT_Arbeitsvertrag_11_ab_innen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7A5ECE3D-4B62-964E-BF60-6DD95EC06B60}"/>
              </a:ext>
            </a:extLst>
          </p:cNvPr>
          <p:cNvSpPr/>
          <p:nvPr userDrawn="1"/>
        </p:nvSpPr>
        <p:spPr>
          <a:xfrm>
            <a:off x="0" y="0"/>
            <a:ext cx="9144000" cy="4064000"/>
          </a:xfrm>
          <a:prstGeom prst="rect">
            <a:avLst/>
          </a:prstGeom>
          <a:blipFill>
            <a:blip r:embed="rId2"/>
            <a:srcRect/>
            <a:stretch>
              <a:fillRect t="-66265" b="-66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3375286"/>
            <a:ext cx="3187699" cy="152349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Gliederung einfügen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Max Mustermann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Musterstraße 12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45678 Musterstadt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Tel 0123 456789-0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 err="1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max.mustermann@igmetall.de</a:t>
            </a:r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VIELEN DANK FÜR IHRE</a:t>
            </a:r>
            <a:br>
              <a:rPr lang="de-DE" dirty="0"/>
            </a:br>
            <a:r>
              <a:rPr lang="de-DE" dirty="0"/>
              <a:t>AUFMERKSAMKEIT.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32" y="805"/>
            <a:ext cx="1458468" cy="2485558"/>
          </a:xfrm>
          <a:prstGeom prst="rect">
            <a:avLst/>
          </a:prstGeom>
        </p:spPr>
      </p:pic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540000" y="496661"/>
            <a:ext cx="5885754" cy="56656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540003" y="4900396"/>
            <a:ext cx="240835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CFA4C799-451F-2140-84C3-AF36352DABEB}" type="slidenum">
              <a:rPr lang="de-DE" sz="700" b="1" i="0" kern="0" cap="none" spc="38" smtClean="0">
                <a:solidFill>
                  <a:srgbClr val="182A50"/>
                </a:solidFill>
                <a:latin typeface="Arial"/>
                <a:cs typeface="Arial"/>
              </a:rPr>
              <a:pPr algn="l"/>
              <a:t>‹Nr.›</a:t>
            </a:fld>
            <a:r>
              <a:rPr lang="de-DE" sz="700" b="1" i="0" kern="0" cap="none" spc="38" dirty="0">
                <a:solidFill>
                  <a:srgbClr val="182A50"/>
                </a:solidFill>
                <a:latin typeface="Arial"/>
                <a:cs typeface="Arial"/>
              </a:rPr>
              <a:t> </a:t>
            </a:r>
            <a:endParaRPr lang="de-DE" sz="700" b="1" i="0" spc="38" dirty="0">
              <a:solidFill>
                <a:srgbClr val="182A50"/>
              </a:solidFill>
            </a:endParaRPr>
          </a:p>
        </p:txBody>
      </p:sp>
      <p:sp>
        <p:nvSpPr>
          <p:cNvPr id="9" name="Textplatzhalter 3"/>
          <p:cNvSpPr txBox="1">
            <a:spLocks/>
          </p:cNvSpPr>
          <p:nvPr userDrawn="1"/>
        </p:nvSpPr>
        <p:spPr>
          <a:xfrm>
            <a:off x="878850" y="4900394"/>
            <a:ext cx="5421151" cy="1311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900" kern="100" cap="all" spc="5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700" dirty="0">
              <a:solidFill>
                <a:srgbClr val="182A50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40000" y="1200151"/>
            <a:ext cx="7560000" cy="3394472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 cap="none">
                <a:solidFill>
                  <a:srgbClr val="182A50"/>
                </a:solidFill>
                <a:latin typeface=""/>
              </a:defRPr>
            </a:lvl1pPr>
            <a:lvl2pPr>
              <a:spcAft>
                <a:spcPts val="750"/>
              </a:spcAft>
              <a:defRPr cap="none">
                <a:solidFill>
                  <a:srgbClr val="182A50"/>
                </a:solidFill>
                <a:latin typeface=""/>
              </a:defRPr>
            </a:lvl2pPr>
            <a:lvl3pPr>
              <a:spcAft>
                <a:spcPts val="750"/>
              </a:spcAft>
              <a:defRPr>
                <a:solidFill>
                  <a:srgbClr val="182A50"/>
                </a:solidFill>
              </a:defRPr>
            </a:lvl3pPr>
            <a:lvl4pPr>
              <a:spcAft>
                <a:spcPts val="750"/>
              </a:spcAft>
              <a:defRPr>
                <a:solidFill>
                  <a:srgbClr val="182A50"/>
                </a:solidFill>
              </a:defRPr>
            </a:lvl4pPr>
            <a:lvl5pPr>
              <a:spcAft>
                <a:spcPts val="750"/>
              </a:spcAft>
              <a:defRPr>
                <a:solidFill>
                  <a:srgbClr val="182A5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89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40732"/>
            <a:ext cx="8642349" cy="2777845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Meta IGM" panose="0200050304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5250569" y="3766384"/>
            <a:ext cx="3791420" cy="3543684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1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6115050" y="4636168"/>
            <a:ext cx="27840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b="1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 </a:t>
            </a:r>
          </a:p>
          <a:p>
            <a:pPr algn="r"/>
            <a:r>
              <a:rPr lang="de-DE" sz="10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Bezirk Niedersachsen </a:t>
            </a:r>
          </a:p>
          <a:p>
            <a:pPr algn="r"/>
            <a:r>
              <a:rPr lang="de-DE" sz="10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und Sachsen-Anhalt</a:t>
            </a:r>
          </a:p>
        </p:txBody>
      </p:sp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7" r:id="rId5"/>
    <p:sldLayoutId id="2147483675" r:id="rId6"/>
    <p:sldLayoutId id="2147483678" r:id="rId7"/>
    <p:sldLayoutId id="2147483676" r:id="rId8"/>
    <p:sldLayoutId id="2147483679" r:id="rId9"/>
    <p:sldLayoutId id="2147483674" r:id="rId10"/>
    <p:sldLayoutId id="214748368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200" baseline="0">
          <a:solidFill>
            <a:srgbClr val="E3051B"/>
          </a:solidFill>
          <a:latin typeface="Meta Head IGM Cond Black" panose="02000506030000020004" pitchFamily="2" charset="77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-connection.info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049A76-8C9D-F546-983F-F5C7AD638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26" y="3115615"/>
            <a:ext cx="6591039" cy="1427791"/>
          </a:xfrm>
        </p:spPr>
        <p:txBody>
          <a:bodyPr/>
          <a:lstStyle/>
          <a:p>
            <a:r>
              <a:rPr lang="de-DE" sz="3200" dirty="0" smtClean="0"/>
              <a:t>www.i-connection.info</a:t>
            </a:r>
            <a:endParaRPr lang="de-DE" sz="3200" dirty="0"/>
          </a:p>
        </p:txBody>
      </p:sp>
      <p:pic>
        <p:nvPicPr>
          <p:cNvPr id="5" name="Picture 2" descr="https://www.hochschulinformationsbuero.de/fileadmin/user/niedersachsen_sachsen_anhalt/News/2020/studentsmeetengineer_banner_730x3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40209" cy="35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4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F6AEE19B-6F45-470D-AC8D-27A17C524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756" y="5671"/>
            <a:ext cx="2898422" cy="193228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62ED795-A02C-4F04-961E-2EAB57CA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778" y="1480229"/>
            <a:ext cx="2438400" cy="3657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097FD7-345C-4640-B736-C77F47A9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0" y="3039573"/>
            <a:ext cx="1635162" cy="454025"/>
          </a:xfrm>
        </p:spPr>
        <p:txBody>
          <a:bodyPr/>
          <a:lstStyle/>
          <a:p>
            <a:pPr algn="r"/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Students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meet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Engineers 2019*</a:t>
            </a:r>
            <a:b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in Springe</a:t>
            </a:r>
            <a:b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e-DE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4ECDD9DF-C436-40B7-A424-610AF0F08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1638" y="0"/>
            <a:ext cx="4164807" cy="2776538"/>
          </a:xfr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608870-B2BB-46B4-9FA8-422817776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205" y="2475445"/>
            <a:ext cx="3638006" cy="242533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39294" y="4648415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*vor Corona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00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2129"/>
            <a:ext cx="7838567" cy="701040"/>
          </a:xfrm>
        </p:spPr>
        <p:txBody>
          <a:bodyPr/>
          <a:lstStyle/>
          <a:p>
            <a:r>
              <a:rPr lang="de-DE" dirty="0"/>
              <a:t>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116824"/>
            <a:ext cx="8642349" cy="3301753"/>
          </a:xfrm>
        </p:spPr>
        <p:txBody>
          <a:bodyPr>
            <a:normAutofit/>
          </a:bodyPr>
          <a:lstStyle/>
          <a:p>
            <a:r>
              <a:rPr lang="de-DE" dirty="0"/>
              <a:t>Studierende und Ingenieur*innen können sich austauschen, um Arbeits- und Lebenswelt von Studium und Beruf erfahrbar zu </a:t>
            </a:r>
            <a:r>
              <a:rPr lang="de-DE" dirty="0" smtClean="0"/>
              <a:t>machen</a:t>
            </a:r>
            <a:endParaRPr lang="de-DE" dirty="0"/>
          </a:p>
          <a:p>
            <a:r>
              <a:rPr lang="de-DE" dirty="0"/>
              <a:t>Input zu gewerkschaftlich/gesellschaftlich relevanten Themen aus unterschiedlichen Perspektiven</a:t>
            </a:r>
          </a:p>
          <a:p>
            <a:r>
              <a:rPr lang="de-DE" dirty="0"/>
              <a:t>Angebot für Studierende und Ingenieur*innen, die IG Metall wahrzunehmen als: </a:t>
            </a:r>
          </a:p>
          <a:p>
            <a:pPr lvl="1"/>
            <a:r>
              <a:rPr lang="de-DE" dirty="0"/>
              <a:t>fachlich kompetent</a:t>
            </a:r>
          </a:p>
          <a:p>
            <a:pPr lvl="1"/>
            <a:r>
              <a:rPr lang="de-DE" dirty="0"/>
              <a:t>Netzwerk für </a:t>
            </a:r>
            <a:r>
              <a:rPr lang="de-DE" dirty="0" smtClean="0"/>
              <a:t>Studium/Berufseinstieg</a:t>
            </a:r>
          </a:p>
          <a:p>
            <a:pPr lvl="1"/>
            <a:r>
              <a:rPr lang="de-DE" dirty="0"/>
              <a:t>Ansprechpartnerin</a:t>
            </a:r>
          </a:p>
          <a:p>
            <a:r>
              <a:rPr lang="de-DE" dirty="0"/>
              <a:t>Möglichkeit, eigene Themen/Forschungsfelder zu diskutieren</a:t>
            </a:r>
          </a:p>
        </p:txBody>
      </p:sp>
    </p:spTree>
    <p:extLst>
      <p:ext uri="{BB962C8B-B14F-4D97-AF65-F5344CB8AC3E}">
        <p14:creationId xmlns:p14="http://schemas.microsoft.com/office/powerpoint/2010/main" val="367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2129"/>
            <a:ext cx="7838567" cy="701040"/>
          </a:xfrm>
        </p:spPr>
        <p:txBody>
          <a:bodyPr/>
          <a:lstStyle/>
          <a:p>
            <a:r>
              <a:rPr lang="de-DE" dirty="0"/>
              <a:t>Referent*innen (Auswahl</a:t>
            </a:r>
            <a:r>
              <a:rPr lang="de-DE" dirty="0" smtClean="0"/>
              <a:t>) - 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963169"/>
            <a:ext cx="8642349" cy="3804275"/>
          </a:xfrm>
        </p:spPr>
        <p:txBody>
          <a:bodyPr>
            <a:normAutofit/>
          </a:bodyPr>
          <a:lstStyle/>
          <a:p>
            <a:r>
              <a:rPr lang="de-DE" sz="2400" dirty="0"/>
              <a:t>Prof. Dr.-Ing. Thomas Vietor, Leiter des Instituts für Konstruktionstechnik an der TU Braunschweig</a:t>
            </a:r>
          </a:p>
          <a:p>
            <a:r>
              <a:rPr lang="de-DE" sz="2400" dirty="0"/>
              <a:t>Garnet Alps (Zweite Bevollmächtigte IG Metall Braunschweig)</a:t>
            </a:r>
            <a:endParaRPr lang="en-US" sz="2400" dirty="0"/>
          </a:p>
          <a:p>
            <a:r>
              <a:rPr lang="de-DE" sz="2400" dirty="0"/>
              <a:t>Susanne </a:t>
            </a:r>
            <a:r>
              <a:rPr lang="de-DE" sz="2400" dirty="0" err="1"/>
              <a:t>Preuk</a:t>
            </a:r>
            <a:r>
              <a:rPr lang="de-DE" sz="2400" dirty="0"/>
              <a:t> (Betriebsrätin VW Wolfsburg)</a:t>
            </a:r>
          </a:p>
          <a:p>
            <a:r>
              <a:rPr lang="de-DE" sz="2400" dirty="0"/>
              <a:t>Stefanie Brauer, Blue Engineering e.V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Dr. Uwe Horn, Arbeitsdirektor IAV</a:t>
            </a:r>
          </a:p>
        </p:txBody>
      </p:sp>
    </p:spTree>
    <p:extLst>
      <p:ext uri="{BB962C8B-B14F-4D97-AF65-F5344CB8AC3E}">
        <p14:creationId xmlns:p14="http://schemas.microsoft.com/office/powerpoint/2010/main" val="99554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2129"/>
            <a:ext cx="7838567" cy="701040"/>
          </a:xfrm>
        </p:spPr>
        <p:txBody>
          <a:bodyPr/>
          <a:lstStyle/>
          <a:p>
            <a:r>
              <a:rPr lang="de-DE" dirty="0"/>
              <a:t>Referent*innen (Auswahl</a:t>
            </a:r>
            <a:r>
              <a:rPr lang="de-DE" dirty="0" smtClean="0"/>
              <a:t>) - 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963169"/>
            <a:ext cx="8642349" cy="3804275"/>
          </a:xfrm>
        </p:spPr>
        <p:txBody>
          <a:bodyPr>
            <a:noAutofit/>
          </a:bodyPr>
          <a:lstStyle/>
          <a:p>
            <a:r>
              <a:rPr lang="de-DE" sz="2400" dirty="0" smtClean="0"/>
              <a:t>Mark Bäcker (GBR Vorsitzender IAV)</a:t>
            </a:r>
            <a:endParaRPr lang="de-DE" sz="2400" dirty="0"/>
          </a:p>
          <a:p>
            <a:r>
              <a:rPr lang="de-DE" sz="2400" dirty="0"/>
              <a:t>Ingo Rauhut (VDI) </a:t>
            </a:r>
          </a:p>
          <a:p>
            <a:r>
              <a:rPr lang="en-US" sz="2400" dirty="0"/>
              <a:t>Sebastian Sinning </a:t>
            </a:r>
            <a:r>
              <a:rPr lang="en-US" sz="2400" dirty="0" smtClean="0"/>
              <a:t>(Corporate </a:t>
            </a:r>
            <a:r>
              <a:rPr lang="en-US" sz="2400" dirty="0"/>
              <a:t>Business Development IAV)</a:t>
            </a:r>
          </a:p>
          <a:p>
            <a:r>
              <a:rPr lang="de-DE" sz="2400" dirty="0"/>
              <a:t>Kai Bliesener (Koordinator Automobilindustrie beim Vorstand der IG Metall</a:t>
            </a:r>
            <a:r>
              <a:rPr lang="de-DE" sz="2400" dirty="0" smtClean="0"/>
              <a:t>)</a:t>
            </a:r>
          </a:p>
          <a:p>
            <a:r>
              <a:rPr lang="de-DE" sz="2400" dirty="0"/>
              <a:t>Daryoush </a:t>
            </a:r>
            <a:r>
              <a:rPr lang="de-DE" sz="2400" dirty="0" err="1"/>
              <a:t>Danaii</a:t>
            </a:r>
            <a:r>
              <a:rPr lang="de-DE" sz="2400" dirty="0"/>
              <a:t> (</a:t>
            </a:r>
            <a:r>
              <a:rPr lang="de-DE" sz="2400" dirty="0" err="1"/>
              <a:t>LandesAstenKonferenz</a:t>
            </a:r>
            <a:r>
              <a:rPr lang="de-DE" sz="2400" dirty="0"/>
              <a:t> Niedersachsen), </a:t>
            </a:r>
            <a:endParaRPr lang="de-DE" sz="2400" dirty="0" smtClean="0"/>
          </a:p>
          <a:p>
            <a:r>
              <a:rPr lang="de-DE" sz="2400" dirty="0" smtClean="0"/>
              <a:t>Benjamin </a:t>
            </a:r>
            <a:r>
              <a:rPr lang="de-DE" sz="2400" dirty="0" err="1"/>
              <a:t>Weiberg</a:t>
            </a:r>
            <a:r>
              <a:rPr lang="de-DE" sz="2400" dirty="0"/>
              <a:t> (Betriebsrat der Siemens Mobility GmbH Braunschweig), </a:t>
            </a:r>
            <a:endParaRPr lang="de-DE" sz="2400" dirty="0" smtClean="0"/>
          </a:p>
          <a:p>
            <a:r>
              <a:rPr lang="de-DE" sz="2400" dirty="0" smtClean="0"/>
              <a:t>Judith </a:t>
            </a:r>
            <a:r>
              <a:rPr lang="de-DE" sz="2400" dirty="0"/>
              <a:t>Cremering (Volkswagen Osnabrück). </a:t>
            </a:r>
          </a:p>
          <a:p>
            <a:pPr marL="135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0268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2129"/>
            <a:ext cx="7838567" cy="701040"/>
          </a:xfrm>
        </p:spPr>
        <p:txBody>
          <a:bodyPr/>
          <a:lstStyle/>
          <a:p>
            <a:r>
              <a:rPr lang="de-DE" dirty="0" smtClean="0"/>
              <a:t>Programm 6. November 2020 - 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136470"/>
            <a:ext cx="8642349" cy="3282108"/>
          </a:xfrm>
        </p:spPr>
        <p:txBody>
          <a:bodyPr>
            <a:noAutofit/>
          </a:bodyPr>
          <a:lstStyle/>
          <a:p>
            <a:r>
              <a:rPr lang="de-DE" dirty="0"/>
              <a:t>14:00 - 14:10 Uhr: </a:t>
            </a:r>
            <a:r>
              <a:rPr lang="de-DE" dirty="0" smtClean="0"/>
              <a:t>Begrüßung: </a:t>
            </a:r>
          </a:p>
          <a:p>
            <a:r>
              <a:rPr lang="de-DE" dirty="0" smtClean="0"/>
              <a:t>Susanne Preuk, Betriebsrätin Volkswagen Wolfsburg</a:t>
            </a:r>
          </a:p>
          <a:p>
            <a:r>
              <a:rPr lang="de-DE" dirty="0" smtClean="0"/>
              <a:t>Speed-Dating</a:t>
            </a:r>
            <a:endParaRPr lang="de-DE" dirty="0"/>
          </a:p>
          <a:p>
            <a:r>
              <a:rPr lang="de-DE" dirty="0"/>
              <a:t>14:30 - 15:00 Uhr: Vortrag und Diskussion: „Anforderungen an die Ingenieursarbeit von Morgen“, Prof. Dr.-Ing. Thomas Vietor, Leiter des Instituts für Konstruktionstechnik an der TU </a:t>
            </a:r>
            <a:r>
              <a:rPr lang="de-DE" dirty="0" smtClean="0"/>
              <a:t>Braunschweig</a:t>
            </a:r>
            <a:endParaRPr lang="de-DE" dirty="0"/>
          </a:p>
          <a:p>
            <a:r>
              <a:rPr lang="de-DE" dirty="0"/>
              <a:t>15:00 - 15:50 Uhr: Workshops/ Breakoutsessions:</a:t>
            </a:r>
          </a:p>
          <a:p>
            <a:pPr lvl="1">
              <a:spcBef>
                <a:spcPts val="0"/>
              </a:spcBef>
            </a:pPr>
            <a:r>
              <a:rPr lang="de-DE" b="1" dirty="0"/>
              <a:t>„Berufseinstieg und Karriereentwicklung in der Transformation“ </a:t>
            </a:r>
          </a:p>
          <a:p>
            <a:pPr lvl="1">
              <a:spcBef>
                <a:spcPts val="0"/>
              </a:spcBef>
            </a:pPr>
            <a:r>
              <a:rPr lang="de-DE" b="1" dirty="0"/>
              <a:t>„Technologien und Geschäftsfelder der Zukunft“</a:t>
            </a:r>
          </a:p>
          <a:p>
            <a:pPr lvl="1">
              <a:spcBef>
                <a:spcPts val="0"/>
              </a:spcBef>
            </a:pPr>
            <a:r>
              <a:rPr lang="de-DE" b="1" dirty="0"/>
              <a:t>„In der Corona-Krise: Wie sich Arbeit und Studium ändern“</a:t>
            </a:r>
          </a:p>
          <a:p>
            <a:pPr lvl="1">
              <a:spcBef>
                <a:spcPts val="0"/>
              </a:spcBef>
            </a:pPr>
            <a:r>
              <a:rPr lang="de-DE" b="1" dirty="0"/>
              <a:t>„Nachhaltigkeit als Standard im Ingenieursberuf“</a:t>
            </a:r>
            <a:r>
              <a:rPr lang="de-DE" dirty="0"/>
              <a:t> </a:t>
            </a:r>
          </a:p>
          <a:p>
            <a:pPr marL="1350" indent="0">
              <a:buNone/>
            </a:pP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09422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2129"/>
            <a:ext cx="7838567" cy="701040"/>
          </a:xfrm>
        </p:spPr>
        <p:txBody>
          <a:bodyPr/>
          <a:lstStyle/>
          <a:p>
            <a:r>
              <a:rPr lang="de-DE" dirty="0" smtClean="0"/>
              <a:t>Programm 6. November 2020 - 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136470"/>
            <a:ext cx="8642349" cy="3282108"/>
          </a:xfrm>
        </p:spPr>
        <p:txBody>
          <a:bodyPr>
            <a:noAutofit/>
          </a:bodyPr>
          <a:lstStyle/>
          <a:p>
            <a:r>
              <a:rPr lang="de-DE" dirty="0" smtClean="0"/>
              <a:t>16:10 - 16:20 Uhr: Input:</a:t>
            </a:r>
          </a:p>
          <a:p>
            <a:pPr lvl="1"/>
            <a:r>
              <a:rPr lang="de-DE" dirty="0" smtClean="0"/>
              <a:t>„Die IG Metall in der Transformation: Möglichkeiten und Grenzen gewerkschaftlicher Gestaltung“, Garnet Alps, Zweite Bevollmächtigte IG Metall Braunschweig</a:t>
            </a:r>
          </a:p>
          <a:p>
            <a:r>
              <a:rPr lang="de-DE" dirty="0" smtClean="0"/>
              <a:t>16:20 - 16:45 Uhr: Talk  "Arbeit im Engineering - nachhaltig und sozial." Es diskutieren:</a:t>
            </a:r>
          </a:p>
          <a:p>
            <a:pPr lvl="1">
              <a:spcBef>
                <a:spcPts val="0"/>
              </a:spcBef>
            </a:pPr>
            <a:r>
              <a:rPr lang="de-DE" b="1" dirty="0" smtClean="0"/>
              <a:t>Thorsten Gröger</a:t>
            </a:r>
            <a:r>
              <a:rPr lang="de-DE" dirty="0" smtClean="0"/>
              <a:t>, Bezirksleiter IG Metall Niedersachsen und Sachsen-Anhalt</a:t>
            </a:r>
          </a:p>
          <a:p>
            <a:pPr lvl="1">
              <a:spcBef>
                <a:spcPts val="0"/>
              </a:spcBef>
            </a:pPr>
            <a:r>
              <a:rPr lang="de-DE" b="1" dirty="0" smtClean="0"/>
              <a:t>Stefanie Brauer</a:t>
            </a:r>
            <a:r>
              <a:rPr lang="de-DE" dirty="0" smtClean="0"/>
              <a:t>, Blue Engineering e.V.</a:t>
            </a:r>
          </a:p>
          <a:p>
            <a:pPr lvl="1">
              <a:spcBef>
                <a:spcPts val="0"/>
              </a:spcBef>
            </a:pPr>
            <a:r>
              <a:rPr lang="de-DE" b="1" dirty="0" smtClean="0"/>
              <a:t>Susanne Preuk</a:t>
            </a:r>
            <a:r>
              <a:rPr lang="de-DE" dirty="0" smtClean="0"/>
              <a:t>, Betriebsrätin VW Wolfsburg</a:t>
            </a:r>
          </a:p>
          <a:p>
            <a:pPr lvl="1">
              <a:spcBef>
                <a:spcPts val="0"/>
              </a:spcBef>
            </a:pPr>
            <a:r>
              <a:rPr lang="de-DE" b="1" dirty="0" smtClean="0"/>
              <a:t>Dr. Uwe Horn</a:t>
            </a:r>
            <a:r>
              <a:rPr lang="de-DE" dirty="0" smtClean="0"/>
              <a:t>, Arbeitsdirektor IAV</a:t>
            </a:r>
          </a:p>
          <a:p>
            <a:pPr lvl="1">
              <a:spcBef>
                <a:spcPts val="0"/>
              </a:spcBef>
            </a:pPr>
            <a:r>
              <a:rPr lang="de-DE" b="1" dirty="0" smtClean="0"/>
              <a:t>Ingo Rauhut</a:t>
            </a:r>
            <a:r>
              <a:rPr lang="de-DE" dirty="0" smtClean="0"/>
              <a:t>, VDI</a:t>
            </a:r>
          </a:p>
          <a:p>
            <a:r>
              <a:rPr lang="de-DE" dirty="0" smtClean="0"/>
              <a:t>16:45 - 17:00 Uhr: Ausblick und Feedback</a:t>
            </a:r>
          </a:p>
          <a:p>
            <a:pPr marL="135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3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Bitte bewerbt die Veranstaltung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 den ausgedruckten Info-Flyern oder/und der PDF-Einladung. </a:t>
            </a:r>
          </a:p>
          <a:p>
            <a:r>
              <a:rPr lang="de-DE" dirty="0" smtClean="0"/>
              <a:t>Im Internet und betrieblichen </a:t>
            </a:r>
            <a:r>
              <a:rPr lang="de-DE" dirty="0" err="1" smtClean="0"/>
              <a:t>Intranetportalen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>Per Mail an Mitglieder die studieren oder im Engineering-, IT-Bereich oder Office-Bereich tätig sind.</a:t>
            </a:r>
          </a:p>
          <a:p>
            <a:r>
              <a:rPr lang="de-DE" dirty="0" smtClean="0"/>
              <a:t>Auf </a:t>
            </a:r>
            <a:r>
              <a:rPr lang="de-DE" dirty="0" smtClean="0">
                <a:hlinkClick r:id="rId2"/>
              </a:rPr>
              <a:t>http://www.i-connection.info</a:t>
            </a:r>
            <a:r>
              <a:rPr lang="de-DE" dirty="0" smtClean="0"/>
              <a:t> findet Ihr alle weiteren Informationen</a:t>
            </a:r>
            <a:endParaRPr lang="de-DE" dirty="0"/>
          </a:p>
          <a:p>
            <a:pPr marL="1350" indent="0">
              <a:buNone/>
            </a:pPr>
            <a:endParaRPr lang="de-DE" dirty="0"/>
          </a:p>
        </p:txBody>
      </p:sp>
      <p:pic>
        <p:nvPicPr>
          <p:cNvPr id="1028" name="Picture 4" descr="https://www.hochschulinformationsbuero.de/fileadmin/user/niedersachsen_sachsen_anhalt/News/2020/studentsmeetengineer_banner_730x3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0679"/>
            <a:ext cx="3953991" cy="170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9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8F2C33"/>
      </a:accent1>
      <a:accent2>
        <a:srgbClr val="EAB500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IG Metall Schriften">
      <a:majorFont>
        <a:latin typeface="Meta Head IGM Cond Black"/>
        <a:ea typeface=""/>
        <a:cs typeface=""/>
      </a:majorFont>
      <a:minorFont>
        <a:latin typeface="Meta IG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3E6DA150-33F4-9041-86E3-32223AC9E950}" vid="{F4968D8E-2ED4-024D-851A-578515E88C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IGM-Powerpoint-Vorlage-16zu9</Template>
  <TotalTime>0</TotalTime>
  <Words>422</Words>
  <Application>Microsoft Office PowerPoint</Application>
  <PresentationFormat>Bildschirmpräsentation (16:9)</PresentationFormat>
  <Paragraphs>50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Meta Head IGM Cond Black</vt:lpstr>
      <vt:lpstr>Meta Head IGM Cond Light</vt:lpstr>
      <vt:lpstr>Meta IGM</vt:lpstr>
      <vt:lpstr>Arial</vt:lpstr>
      <vt:lpstr>Office</vt:lpstr>
      <vt:lpstr>www.i-connection.info</vt:lpstr>
      <vt:lpstr>Students meet Engineers 2019* in Springe </vt:lpstr>
      <vt:lpstr>Ziele</vt:lpstr>
      <vt:lpstr>Referent*innen (Auswahl) - A</vt:lpstr>
      <vt:lpstr>Referent*innen (Auswahl) - B</vt:lpstr>
      <vt:lpstr>Programm 6. November 2020 - A</vt:lpstr>
      <vt:lpstr>Programm 6. November 2020 - B</vt:lpstr>
      <vt:lpstr>Bitte bewerbt die Veranstaltung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Kurz-Anleitung PowerPoint</dc:title>
  <dc:creator>MN</dc:creator>
  <cp:lastModifiedBy>Schliessinger, Alexandra</cp:lastModifiedBy>
  <cp:revision>51</cp:revision>
  <dcterms:created xsi:type="dcterms:W3CDTF">2019-02-25T08:50:33Z</dcterms:created>
  <dcterms:modified xsi:type="dcterms:W3CDTF">2020-10-29T07:48:43Z</dcterms:modified>
</cp:coreProperties>
</file>