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6858000" cy="9144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buFont typeface="Times" charset="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Times" charset="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Times" charset="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Times" charset="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Times" charset="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FF"/>
    <a:srgbClr val="FF00FF"/>
    <a:srgbClr val="F3F3F3"/>
    <a:srgbClr val="C0C0C0"/>
    <a:srgbClr val="F3CCCC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80" autoAdjust="0"/>
  </p:normalViewPr>
  <p:slideViewPr>
    <p:cSldViewPr>
      <p:cViewPr>
        <p:scale>
          <a:sx n="84" d="100"/>
          <a:sy n="84" d="100"/>
        </p:scale>
        <p:origin x="-2424" y="-30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buNone/>
            </a:pPr>
            <a:fld id="{CF8672DE-4039-418D-BCAE-9234AF782190}" type="datetimeFigureOut">
              <a:rPr lang="de-DE" smtClean="0"/>
              <a:pPr>
                <a:buNone/>
              </a:pPr>
              <a:t>25.02.2014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buNone/>
            </a:pPr>
            <a:fld id="{2ABF21B4-61E5-4662-98E2-D6EA66E8CC48}" type="slidenum">
              <a:rPr lang="de-DE" smtClean="0"/>
              <a:pPr>
                <a:buNone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8018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604E1046-6DCB-4318-8475-7B0E0D6CDDD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921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5" name="Rectangle 13"/>
          <p:cNvSpPr>
            <a:spLocks noChangeArrowheads="1"/>
          </p:cNvSpPr>
          <p:nvPr userDrawn="1"/>
        </p:nvSpPr>
        <p:spPr bwMode="auto">
          <a:xfrm>
            <a:off x="0" y="4572000"/>
            <a:ext cx="6858000" cy="4572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55" name="Rectangle 3"/>
          <p:cNvSpPr>
            <a:spLocks noChangeArrowheads="1"/>
          </p:cNvSpPr>
          <p:nvPr userDrawn="1"/>
        </p:nvSpPr>
        <p:spPr bwMode="auto">
          <a:xfrm>
            <a:off x="0" y="0"/>
            <a:ext cx="6858000" cy="4572000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6582" y="1420248"/>
            <a:ext cx="5400000" cy="720000"/>
          </a:xfrm>
          <a:prstGeom prst="rect">
            <a:avLst/>
          </a:prstGeom>
        </p:spPr>
        <p:txBody>
          <a:bodyPr/>
          <a:lstStyle>
            <a:lvl1pPr>
              <a:lnSpc>
                <a:spcPts val="16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77429" y="7196667"/>
            <a:ext cx="6418659" cy="146473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600"/>
              </a:lnSpc>
              <a:spcBef>
                <a:spcPct val="0"/>
              </a:spcBef>
              <a:buFont typeface="Times" charset="0"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smtClean="0"/>
          </a:p>
        </p:txBody>
      </p:sp>
      <p:sp>
        <p:nvSpPr>
          <p:cNvPr id="23560" name="Text Box 8"/>
          <p:cNvSpPr txBox="1">
            <a:spLocks noChangeArrowheads="1"/>
          </p:cNvSpPr>
          <p:nvPr userDrawn="1"/>
        </p:nvSpPr>
        <p:spPr bwMode="auto">
          <a:xfrm>
            <a:off x="5710238" y="1066800"/>
            <a:ext cx="589905" cy="141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100"/>
              </a:lnSpc>
              <a:buFontTx/>
              <a:buNone/>
            </a:pPr>
            <a:r>
              <a:rPr lang="de-DE" sz="1000" b="1"/>
              <a:t>Absender</a:t>
            </a:r>
          </a:p>
        </p:txBody>
      </p:sp>
      <p:sp>
        <p:nvSpPr>
          <p:cNvPr id="23561" name="Line 9"/>
          <p:cNvSpPr>
            <a:spLocks noChangeShapeType="1"/>
          </p:cNvSpPr>
          <p:nvPr userDrawn="1"/>
        </p:nvSpPr>
        <p:spPr bwMode="auto">
          <a:xfrm>
            <a:off x="5669756" y="1092200"/>
            <a:ext cx="0" cy="143933"/>
          </a:xfrm>
          <a:prstGeom prst="line">
            <a:avLst/>
          </a:prstGeom>
          <a:noFill/>
          <a:ln w="1016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7" name="Rectangle 15"/>
          <p:cNvSpPr>
            <a:spLocks noChangeArrowheads="1"/>
          </p:cNvSpPr>
          <p:nvPr userDrawn="1"/>
        </p:nvSpPr>
        <p:spPr bwMode="auto">
          <a:xfrm>
            <a:off x="377429" y="2159001"/>
            <a:ext cx="6507956" cy="4798484"/>
          </a:xfrm>
          <a:prstGeom prst="rect">
            <a:avLst/>
          </a:prstGeom>
          <a:solidFill>
            <a:schemeClr val="bg1"/>
          </a:solidFill>
          <a:ln w="101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0" name="Picture 2" descr="C:\Users\stieberc\Desktop\Logo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00" y="0"/>
            <a:ext cx="540000" cy="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4438" y="1979712"/>
            <a:ext cx="5400000" cy="720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375488" y="8786284"/>
            <a:ext cx="237244" cy="153888"/>
          </a:xfrm>
        </p:spPr>
        <p:txBody>
          <a:bodyPr/>
          <a:lstStyle>
            <a:lvl1pPr>
              <a:defRPr/>
            </a:lvl1pPr>
          </a:lstStyle>
          <a:p>
            <a:fld id="{37D64997-12B8-4B92-8586-39D430AF88F2}" type="slidenum">
              <a:rPr lang="de-DE"/>
              <a:pPr/>
              <a:t>‹Nr.›</a:t>
            </a:fld>
            <a:endParaRPr lang="de-DE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38113" y="8786284"/>
            <a:ext cx="1262365" cy="205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Fußzeilentext hier eingeben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1214438" y="3131840"/>
            <a:ext cx="5400879" cy="53348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Datumsplatzhalter 1"/>
          <p:cNvSpPr>
            <a:spLocks noGrp="1"/>
          </p:cNvSpPr>
          <p:nvPr>
            <p:ph type="dt" sz="half" idx="2"/>
          </p:nvPr>
        </p:nvSpPr>
        <p:spPr>
          <a:xfrm>
            <a:off x="3050958" y="8788800"/>
            <a:ext cx="756084" cy="206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FontTx/>
              <a:buNone/>
              <a:defRPr lang="de-DE" sz="1000" b="1" kern="1200" smtClean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0A6F5DCD-F670-4B41-8D46-5EA74F23EA23}" type="datetime1">
              <a:rPr lang="de-DE" smtClean="0"/>
              <a:t>25.02.2014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159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Tex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4438" y="1979712"/>
            <a:ext cx="5400000" cy="720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4438" y="3117851"/>
            <a:ext cx="2592605" cy="53149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375488" y="8786284"/>
            <a:ext cx="237244" cy="153888"/>
          </a:xfrm>
        </p:spPr>
        <p:txBody>
          <a:bodyPr/>
          <a:lstStyle>
            <a:lvl1pPr>
              <a:defRPr/>
            </a:lvl1pPr>
          </a:lstStyle>
          <a:p>
            <a:fld id="{37D64997-12B8-4B92-8586-39D430AF88F2}" type="slidenum">
              <a:rPr lang="de-DE"/>
              <a:pPr/>
              <a:t>‹Nr.›</a:t>
            </a:fld>
            <a:endParaRPr lang="de-DE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38113" y="8786284"/>
            <a:ext cx="1262365" cy="205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Fußzeilentext hier eingeben</a:t>
            </a:r>
            <a:endParaRPr lang="de-DE"/>
          </a:p>
        </p:txBody>
      </p:sp>
      <p:sp>
        <p:nvSpPr>
          <p:cNvPr id="6" name="Inhaltsplatzhalter 2"/>
          <p:cNvSpPr>
            <a:spLocks noGrp="1"/>
          </p:cNvSpPr>
          <p:nvPr>
            <p:ph idx="12"/>
          </p:nvPr>
        </p:nvSpPr>
        <p:spPr>
          <a:xfrm>
            <a:off x="3969060" y="3131840"/>
            <a:ext cx="2592605" cy="53149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1"/>
          <p:cNvSpPr>
            <a:spLocks noGrp="1"/>
          </p:cNvSpPr>
          <p:nvPr>
            <p:ph type="dt" sz="half" idx="2"/>
          </p:nvPr>
        </p:nvSpPr>
        <p:spPr>
          <a:xfrm>
            <a:off x="3050958" y="8788800"/>
            <a:ext cx="756084" cy="206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FontTx/>
              <a:buNone/>
              <a:defRPr lang="de-DE" sz="1000" b="1" kern="1200" smtClean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0A6F5DCD-F670-4B41-8D46-5EA74F23EA23}" type="datetime1">
              <a:rPr lang="de-DE" smtClean="0"/>
              <a:t>25.02.2014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363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4438" y="1979712"/>
            <a:ext cx="5400000" cy="720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4438" y="3117851"/>
            <a:ext cx="5398294" cy="53149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375488" y="8786284"/>
            <a:ext cx="237244" cy="153888"/>
          </a:xfrm>
        </p:spPr>
        <p:txBody>
          <a:bodyPr/>
          <a:lstStyle>
            <a:lvl1pPr>
              <a:defRPr/>
            </a:lvl1pPr>
          </a:lstStyle>
          <a:p>
            <a:fld id="{37D64997-12B8-4B92-8586-39D430AF88F2}" type="slidenum">
              <a:rPr lang="de-DE"/>
              <a:pPr/>
              <a:t>‹Nr.›</a:t>
            </a:fld>
            <a:endParaRPr lang="de-DE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38113" y="8786284"/>
            <a:ext cx="1262365" cy="205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Fußzeilentext hier eingeben</a:t>
            </a:r>
            <a:endParaRPr lang="de-DE"/>
          </a:p>
        </p:txBody>
      </p:sp>
      <p:sp>
        <p:nvSpPr>
          <p:cNvPr id="6" name="Datumsplatzhalter 1"/>
          <p:cNvSpPr>
            <a:spLocks noGrp="1"/>
          </p:cNvSpPr>
          <p:nvPr>
            <p:ph type="dt" sz="half" idx="2"/>
          </p:nvPr>
        </p:nvSpPr>
        <p:spPr>
          <a:xfrm>
            <a:off x="3050958" y="8788800"/>
            <a:ext cx="756084" cy="206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FontTx/>
              <a:buNone/>
              <a:defRPr lang="de-DE" sz="1000" b="1" kern="1200" smtClean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0A6F5DCD-F670-4B41-8D46-5EA74F23EA23}" type="datetime1">
              <a:rPr lang="de-DE" smtClean="0"/>
              <a:t>25.02.2014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673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Frei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4438" y="1979712"/>
            <a:ext cx="5400000" cy="720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375488" y="8786284"/>
            <a:ext cx="237244" cy="153888"/>
          </a:xfrm>
        </p:spPr>
        <p:txBody>
          <a:bodyPr/>
          <a:lstStyle>
            <a:lvl1pPr>
              <a:defRPr/>
            </a:lvl1pPr>
          </a:lstStyle>
          <a:p>
            <a:fld id="{37D64997-12B8-4B92-8586-39D430AF88F2}" type="slidenum">
              <a:rPr lang="de-DE"/>
              <a:pPr/>
              <a:t>‹Nr.›</a:t>
            </a:fld>
            <a:endParaRPr lang="de-DE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38113" y="8786284"/>
            <a:ext cx="1262365" cy="205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Fußzeilentext hier eingeben</a:t>
            </a:r>
            <a:endParaRPr lang="de-DE"/>
          </a:p>
        </p:txBody>
      </p:sp>
      <p:sp>
        <p:nvSpPr>
          <p:cNvPr id="6" name="Datumsplatzhalter 1"/>
          <p:cNvSpPr>
            <a:spLocks noGrp="1"/>
          </p:cNvSpPr>
          <p:nvPr>
            <p:ph type="dt" sz="half" idx="2"/>
          </p:nvPr>
        </p:nvSpPr>
        <p:spPr>
          <a:xfrm>
            <a:off x="3050958" y="8788800"/>
            <a:ext cx="756084" cy="206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FontTx/>
              <a:buNone/>
              <a:defRPr lang="de-DE" sz="1000" b="1" kern="1200" smtClean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0A6F5DCD-F670-4B41-8D46-5EA74F23EA23}" type="datetime1">
              <a:rPr lang="de-DE" smtClean="0"/>
              <a:t>25.02.2014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1346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4438" y="2159000"/>
            <a:ext cx="5400000" cy="720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375488" y="8786284"/>
            <a:ext cx="237244" cy="153888"/>
          </a:xfrm>
        </p:spPr>
        <p:txBody>
          <a:bodyPr/>
          <a:lstStyle>
            <a:lvl1pPr>
              <a:defRPr/>
            </a:lvl1pPr>
          </a:lstStyle>
          <a:p>
            <a:fld id="{37D64997-12B8-4B92-8586-39D430AF88F2}" type="slidenum">
              <a:rPr lang="de-DE"/>
              <a:pPr/>
              <a:t>‹Nr.›</a:t>
            </a:fld>
            <a:endParaRPr lang="de-DE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38113" y="8786284"/>
            <a:ext cx="1262365" cy="205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Fußzeilentext hier eingeben</a:t>
            </a:r>
            <a:endParaRPr lang="de-DE"/>
          </a:p>
        </p:txBody>
      </p:sp>
      <p:sp>
        <p:nvSpPr>
          <p:cNvPr id="8" name="Diagrammplatzhalter 7"/>
          <p:cNvSpPr>
            <a:spLocks noGrp="1"/>
          </p:cNvSpPr>
          <p:nvPr>
            <p:ph type="chart" sz="quarter" idx="12"/>
          </p:nvPr>
        </p:nvSpPr>
        <p:spPr>
          <a:xfrm>
            <a:off x="1214437" y="3227851"/>
            <a:ext cx="5454923" cy="52805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sp>
        <p:nvSpPr>
          <p:cNvPr id="6" name="Datumsplatzhalter 1"/>
          <p:cNvSpPr>
            <a:spLocks noGrp="1"/>
          </p:cNvSpPr>
          <p:nvPr>
            <p:ph type="dt" sz="half" idx="2"/>
          </p:nvPr>
        </p:nvSpPr>
        <p:spPr>
          <a:xfrm>
            <a:off x="3050958" y="8788800"/>
            <a:ext cx="756084" cy="206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FontTx/>
              <a:buNone/>
              <a:defRPr lang="de-DE" sz="1000" b="1" kern="1200" smtClean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0A6F5DCD-F670-4B41-8D46-5EA74F23EA23}" type="datetime1">
              <a:rPr lang="de-DE" smtClean="0"/>
              <a:t>25.02.2014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5389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12667" y="8786284"/>
            <a:ext cx="65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ts val="1200"/>
              </a:lnSpc>
              <a:buFontTx/>
              <a:buNone/>
              <a:defRPr sz="900" b="1">
                <a:solidFill>
                  <a:schemeClr val="bg1"/>
                </a:solidFill>
              </a:defRPr>
            </a:lvl1pPr>
          </a:lstStyle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5710238" y="1066800"/>
            <a:ext cx="589905" cy="141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100"/>
              </a:lnSpc>
              <a:buFontTx/>
              <a:buNone/>
            </a:pPr>
            <a:r>
              <a:rPr lang="de-DE" sz="1000" b="1" dirty="0">
                <a:solidFill>
                  <a:schemeClr val="bg1"/>
                </a:solidFill>
              </a:rPr>
              <a:t>Absender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5669756" y="1092200"/>
            <a:ext cx="0" cy="143933"/>
          </a:xfrm>
          <a:prstGeom prst="line">
            <a:avLst/>
          </a:prstGeom>
          <a:noFill/>
          <a:ln w="1016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3" r:id="rId3"/>
    <p:sldLayoutId id="2147483651" r:id="rId4"/>
    <p:sldLayoutId id="2147483655" r:id="rId5"/>
    <p:sldLayoutId id="2147483650" r:id="rId6"/>
  </p:sldLayoutIdLst>
  <p:hf hdr="0" dt="0"/>
  <p:txStyles>
    <p:titleStyle>
      <a:lvl1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2pPr>
      <a:lvl3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3pPr>
      <a:lvl4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4pPr>
      <a:lvl5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5pPr>
      <a:lvl6pPr marL="4572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6pPr>
      <a:lvl7pPr marL="9144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7pPr>
      <a:lvl8pPr marL="13716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8pPr>
      <a:lvl9pPr marL="18288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9pPr>
    </p:titleStyle>
    <p:bodyStyle>
      <a:lvl1pPr marL="254000" indent="-254000" algn="l" rtl="0" eaLnBrk="1" fontAlgn="base" hangingPunct="1">
        <a:lnSpc>
          <a:spcPts val="2200"/>
        </a:lnSpc>
        <a:spcBef>
          <a:spcPts val="1400"/>
        </a:spcBef>
        <a:spcAft>
          <a:spcPct val="0"/>
        </a:spcAft>
        <a:buSzPct val="120000"/>
        <a:buFont typeface="Times" charset="0"/>
        <a:buBlip>
          <a:blip r:embed="rId8"/>
        </a:buBlip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584200" indent="-139700" algn="l" rtl="0" eaLnBrk="1" fontAlgn="base" hangingPunct="1">
        <a:lnSpc>
          <a:spcPts val="1600"/>
        </a:lnSpc>
        <a:spcBef>
          <a:spcPts val="800"/>
        </a:spcBef>
        <a:spcAft>
          <a:spcPct val="0"/>
        </a:spcAft>
        <a:buClr>
          <a:srgbClr val="FF0000"/>
        </a:buClr>
        <a:buFont typeface="Times" charset="0"/>
        <a:buChar char="•"/>
        <a:defRPr sz="1400">
          <a:solidFill>
            <a:schemeClr val="tx1"/>
          </a:solidFill>
          <a:latin typeface="+mn-lt"/>
        </a:defRPr>
      </a:lvl2pPr>
      <a:lvl3pPr marL="892175" indent="-117475" algn="l" rtl="0" eaLnBrk="1" fontAlgn="base" hangingPunct="1">
        <a:lnSpc>
          <a:spcPts val="1400"/>
        </a:lnSpc>
        <a:spcBef>
          <a:spcPts val="600"/>
        </a:spcBef>
        <a:spcAft>
          <a:spcPct val="0"/>
        </a:spcAft>
        <a:buClr>
          <a:schemeClr val="bg2"/>
        </a:buClr>
        <a:buFont typeface="Wingdings" charset="2"/>
        <a:buChar char="§"/>
        <a:defRPr sz="1200">
          <a:solidFill>
            <a:schemeClr val="tx1"/>
          </a:solidFill>
          <a:latin typeface="+mn-lt"/>
        </a:defRPr>
      </a:lvl3pPr>
      <a:lvl4pPr marL="1311275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1808163" indent="-306388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5pPr>
      <a:lvl6pPr marL="2265363" indent="-306388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6pPr>
      <a:lvl7pPr marL="2722563" indent="-306388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7pPr>
      <a:lvl8pPr marL="3179763" indent="-306388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8pPr>
      <a:lvl9pPr marL="3636963" indent="-306388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6548612" y="8786284"/>
            <a:ext cx="64120" cy="153888"/>
          </a:xfrm>
        </p:spPr>
        <p:txBody>
          <a:bodyPr/>
          <a:lstStyle/>
          <a:p>
            <a:fld id="{37D64997-12B8-4B92-8586-39D430AF88F2}" type="slidenum">
              <a:rPr lang="de-DE" smtClean="0"/>
              <a:pPr/>
              <a:t>1</a:t>
            </a:fld>
            <a:endParaRPr lang="de-DE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3" y="395536"/>
            <a:ext cx="6775487" cy="7344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420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64997-12B8-4B92-8586-39D430AF88F2}" type="slidenum">
              <a:rPr lang="de-DE" smtClean="0"/>
              <a:pPr/>
              <a:t>2</a:t>
            </a:fld>
            <a:endParaRPr lang="de-DE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5" y="227896"/>
            <a:ext cx="6726183" cy="7368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907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IG Metall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B050"/>
      </a:accent1>
      <a:accent2>
        <a:srgbClr val="333399"/>
      </a:accent2>
      <a:accent3>
        <a:srgbClr val="FF0000"/>
      </a:accent3>
      <a:accent4>
        <a:srgbClr val="000000"/>
      </a:accent4>
      <a:accent5>
        <a:srgbClr val="4C6600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bg1">
              <a:lumMod val="50000"/>
            </a:schemeClr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None/>
          <a:tabLst/>
          <a:defRPr kumimoji="0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Times" charset="0"/>
          <a:buChar char="•"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  <a:ln>
          <a:solidFill>
            <a:schemeClr val="bg1">
              <a:lumMod val="50000"/>
            </a:schemeClr>
          </a:solidFill>
        </a:ln>
      </a:spPr>
      <a:bodyPr wrap="square" rtlCol="0">
        <a:spAutoFit/>
      </a:bodyPr>
      <a:lstStyle>
        <a:defPPr>
          <a:buNone/>
          <a:defRPr dirty="0" err="1" smtClean="0"/>
        </a:defPPr>
      </a:lstStyle>
    </a:txDef>
  </a:objectDefaults>
  <a:extraClrSchemeLst>
    <a:extraClrScheme>
      <a:clrScheme name="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</Words>
  <Application>Microsoft Office PowerPoint</Application>
  <PresentationFormat>Bildschirmpräsentation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blank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Ressel, Thomas</dc:creator>
  <dc:description>wird blank.pot</dc:description>
  <cp:lastModifiedBy>Ressel, Thomas</cp:lastModifiedBy>
  <cp:revision>1</cp:revision>
  <dcterms:created xsi:type="dcterms:W3CDTF">2014-02-25T08:11:07Z</dcterms:created>
  <dcterms:modified xsi:type="dcterms:W3CDTF">2014-02-25T08:20:22Z</dcterms:modified>
</cp:coreProperties>
</file>