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09" r:id="rId2"/>
    <p:sldId id="313" r:id="rId3"/>
  </p:sldIdLst>
  <p:sldSz cx="9144000" cy="6858000" type="screen4x3"/>
  <p:notesSz cx="6797675" cy="9856788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80FF"/>
    <a:srgbClr val="FF00FF"/>
    <a:srgbClr val="F3F3F3"/>
    <a:srgbClr val="C0C0C0"/>
    <a:srgbClr val="F3CCCC"/>
    <a:srgbClr val="FFB3B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7" autoAdjust="0"/>
    <p:restoredTop sz="94647" autoAdjust="0"/>
  </p:normalViewPr>
  <p:slideViewPr>
    <p:cSldViewPr>
      <p:cViewPr>
        <p:scale>
          <a:sx n="70" d="100"/>
          <a:sy n="70" d="100"/>
        </p:scale>
        <p:origin x="-2184" y="-89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1821"/>
            <a:ext cx="2946145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61821"/>
            <a:ext cx="2946144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8A85FCA5-EAB3-44EC-B409-F2F439F57C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5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30" y="0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5" y="4681699"/>
            <a:ext cx="4983666" cy="443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3396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30" y="9363396"/>
            <a:ext cx="2946145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" charset="0"/>
              </a:defRPr>
            </a:lvl1pPr>
          </a:lstStyle>
          <a:p>
            <a:pPr>
              <a:defRPr/>
            </a:pPr>
            <a:fld id="{97221418-25AC-4BFD-A6BD-CEA5BCB335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9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559675" y="819150"/>
            <a:ext cx="0" cy="107950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3238" y="1619250"/>
            <a:ext cx="8677275" cy="3598863"/>
          </a:xfrm>
          <a:prstGeom prst="rect">
            <a:avLst/>
          </a:prstGeom>
          <a:solidFill>
            <a:schemeClr val="bg1"/>
          </a:solidFill>
          <a:ln w="10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613650" y="800100"/>
            <a:ext cx="1530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Vorstand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Ressort Bildungs- und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/>
              <a:t>Qualifizierungspolitik</a:t>
            </a:r>
          </a:p>
        </p:txBody>
      </p:sp>
      <p:pic>
        <p:nvPicPr>
          <p:cNvPr id="10" name="Picture 3" descr="H:\Ablage\Ablage\Bilder\Logo WAP 3.0\WAPi_wir machen Beruf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4450"/>
            <a:ext cx="95091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3238" y="1330325"/>
            <a:ext cx="6765925" cy="203200"/>
          </a:xfrm>
        </p:spPr>
        <p:txBody>
          <a:bodyPr/>
          <a:lstStyle>
            <a:lvl1pPr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3238" y="5397500"/>
            <a:ext cx="8558212" cy="109855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ct val="0"/>
              </a:spcBef>
              <a:buFont typeface="Times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9418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80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1619250"/>
            <a:ext cx="2098675" cy="4705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619250"/>
            <a:ext cx="6148387" cy="4705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69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619250"/>
            <a:ext cx="8399462" cy="330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2338388"/>
            <a:ext cx="8348662" cy="3986212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6270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03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098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338388"/>
            <a:ext cx="4097337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8050" y="2338388"/>
            <a:ext cx="4098925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27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36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8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1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475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de-DE">
              <a:latin typeface="Times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19250"/>
            <a:ext cx="8399462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338388"/>
            <a:ext cx="8348662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 w="1016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559675" y="819150"/>
            <a:ext cx="0" cy="107950"/>
          </a:xfrm>
          <a:prstGeom prst="line">
            <a:avLst/>
          </a:prstGeom>
          <a:noFill/>
          <a:ln w="1016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7613650" y="800100"/>
            <a:ext cx="1530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Vorstand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Ressort Bildungs- und</a:t>
            </a:r>
          </a:p>
          <a:p>
            <a:pPr>
              <a:lnSpc>
                <a:spcPts val="1100"/>
              </a:lnSpc>
              <a:buFontTx/>
              <a:buNone/>
              <a:defRPr/>
            </a:pPr>
            <a:r>
              <a:rPr lang="de-DE" sz="1000" b="1" smtClean="0">
                <a:solidFill>
                  <a:schemeClr val="bg1"/>
                </a:solidFill>
              </a:rPr>
              <a:t>Qualifizierungspolitik</a:t>
            </a:r>
          </a:p>
        </p:txBody>
      </p:sp>
      <p:pic>
        <p:nvPicPr>
          <p:cNvPr id="2" name="Picture 3" descr="H:\Ablage\Ablage\Bilder\Logo WAP 3.0\WAPi_wir machen Beruf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4450"/>
            <a:ext cx="95091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254000" indent="-254000" algn="l" rtl="0" eaLnBrk="1" fontAlgn="base" hangingPunct="1">
        <a:lnSpc>
          <a:spcPts val="2200"/>
        </a:lnSpc>
        <a:spcBef>
          <a:spcPts val="1600"/>
        </a:spcBef>
        <a:spcAft>
          <a:spcPct val="0"/>
        </a:spcAft>
        <a:buSzPct val="120000"/>
        <a:buFont typeface="Times" charset="0"/>
        <a:buBlip>
          <a:blip r:embed="rId16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eaLnBrk="1" fontAlgn="base" hangingPunct="1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charset="0"/>
        <a:buChar char="•"/>
        <a:defRPr sz="1400">
          <a:solidFill>
            <a:schemeClr val="tx1"/>
          </a:solidFill>
          <a:latin typeface="+mn-lt"/>
        </a:defRPr>
      </a:lvl2pPr>
      <a:lvl3pPr marL="892175" indent="-117475" algn="l" rtl="0" eaLnBrk="1" fontAlgn="base" hangingPunct="1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081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2653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27225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1797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636963" indent="-306388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Bildungsausschuss beim Vorstand, 06. März 2014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Leitbild erweiterte moderne </a:t>
            </a:r>
            <a:r>
              <a:rPr lang="de-DE" dirty="0" err="1" smtClean="0"/>
              <a:t>Beurflichkeit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314096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8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Arbeitsgruppenräume</a:t>
            </a:r>
            <a:endParaRPr lang="de-DE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8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828600" y="1916832"/>
            <a:ext cx="208823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32446"/>
              </p:ext>
            </p:extLst>
          </p:nvPr>
        </p:nvGraphicFramePr>
        <p:xfrm>
          <a:off x="827584" y="1700808"/>
          <a:ext cx="7416825" cy="40923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2275"/>
                <a:gridCol w="2472275"/>
                <a:gridCol w="2472275"/>
              </a:tblGrid>
              <a:tr h="967874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2"/>
                          </a:solidFill>
                        </a:rPr>
                        <a:t>AG</a:t>
                      </a:r>
                      <a:r>
                        <a:rPr lang="de-DE" baseline="0" dirty="0" smtClean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  <a:p>
                      <a:pPr algn="ctr"/>
                      <a:r>
                        <a:rPr lang="de-DE" baseline="0" dirty="0" smtClean="0">
                          <a:solidFill>
                            <a:schemeClr val="tx2"/>
                          </a:solidFill>
                        </a:rPr>
                        <a:t>Hochschularbeit </a:t>
                      </a:r>
                      <a:endParaRPr lang="de-DE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algn="ctr"/>
                      <a:r>
                        <a:rPr lang="de-DE" b="1" dirty="0" smtClean="0">
                          <a:solidFill>
                            <a:schemeClr val="tx2"/>
                          </a:solidFill>
                        </a:rPr>
                        <a:t>04.EO.6361</a:t>
                      </a:r>
                      <a:endParaRPr lang="de-DE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de-DE" b="1" dirty="0" smtClean="0">
                          <a:solidFill>
                            <a:schemeClr val="tx2"/>
                          </a:solidFill>
                        </a:rPr>
                        <a:t>Bernd / Roman</a:t>
                      </a:r>
                      <a:endParaRPr lang="de-DE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67874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b="1" dirty="0" smtClean="0"/>
                        <a:t>AG</a:t>
                      </a:r>
                      <a:r>
                        <a:rPr lang="de-DE" b="1" baseline="0" dirty="0" smtClean="0"/>
                        <a:t> 2</a:t>
                      </a:r>
                    </a:p>
                    <a:p>
                      <a:pPr algn="ctr"/>
                      <a:r>
                        <a:rPr lang="de-DE" b="1" baseline="0" dirty="0" smtClean="0"/>
                        <a:t>Ordnungsarbeit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04.EO.6312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Jörg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67874"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AG 3</a:t>
                      </a:r>
                    </a:p>
                    <a:p>
                      <a:pPr algn="ctr"/>
                      <a:r>
                        <a:rPr lang="de-DE" b="1" dirty="0" smtClean="0"/>
                        <a:t>Betriebs- und Arbeitspolitik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2.3542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Timo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67874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b="1" dirty="0" smtClean="0"/>
                        <a:t>AG 4</a:t>
                      </a:r>
                    </a:p>
                    <a:p>
                      <a:pPr algn="ctr"/>
                      <a:r>
                        <a:rPr lang="de-DE" b="1" dirty="0" smtClean="0"/>
                        <a:t>Tarifpolitik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b="1" dirty="0" smtClean="0"/>
                        <a:t>K</a:t>
                      </a:r>
                      <a:r>
                        <a:rPr lang="de-DE" b="1" baseline="0" dirty="0" smtClean="0"/>
                        <a:t> 2.1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 smtClean="0"/>
                    </a:p>
                    <a:p>
                      <a:pPr algn="ctr"/>
                      <a:r>
                        <a:rPr lang="de-DE" b="1" dirty="0" smtClean="0"/>
                        <a:t>Thomas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1536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Bildung">
  <a:themeElements>
    <a:clrScheme name="Berufsbild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rufsbild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rufsbild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ufsbildu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ufsbildu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Master_Bildung</Template>
  <TotalTime>0</TotalTime>
  <Words>38</Words>
  <Application>Microsoft Office PowerPoint</Application>
  <PresentationFormat>Bildschirmpräsentation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Master_Bildung</vt:lpstr>
      <vt:lpstr>Bildungsausschuss beim Vorstand, 06. März 2014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Bildungsausschuss beim Vorstand, 06. März 2014</dc:title>
  <dc:creator>Ressel, Thomas</dc:creator>
  <cp:lastModifiedBy>Kassebaum, Bernd</cp:lastModifiedBy>
  <cp:revision>6</cp:revision>
  <cp:lastPrinted>2014-02-27T14:05:49Z</cp:lastPrinted>
  <dcterms:created xsi:type="dcterms:W3CDTF">2014-02-25T12:51:35Z</dcterms:created>
  <dcterms:modified xsi:type="dcterms:W3CDTF">2014-03-06T08:31:56Z</dcterms:modified>
</cp:coreProperties>
</file>