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</p:sldMasterIdLst>
  <p:notesMasterIdLst>
    <p:notesMasterId r:id="rId20"/>
  </p:notesMasterIdLst>
  <p:sldIdLst>
    <p:sldId id="256" r:id="rId2"/>
    <p:sldId id="337" r:id="rId3"/>
    <p:sldId id="338" r:id="rId4"/>
    <p:sldId id="340" r:id="rId5"/>
    <p:sldId id="339" r:id="rId6"/>
    <p:sldId id="341" r:id="rId7"/>
    <p:sldId id="342" r:id="rId8"/>
    <p:sldId id="343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281" r:id="rId19"/>
  </p:sldIdLst>
  <p:sldSz cx="9144000" cy="6858000" type="screen4x3"/>
  <p:notesSz cx="6662738" cy="9926638"/>
  <p:embeddedFontLst>
    <p:embeddedFont>
      <p:font typeface="Times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EED51"/>
    <a:srgbClr val="8F94FF"/>
    <a:srgbClr val="2933FF"/>
    <a:srgbClr val="F8F8F8"/>
    <a:srgbClr val="00FF00"/>
    <a:srgbClr val="FF0000"/>
    <a:srgbClr val="000000"/>
    <a:srgbClr val="CC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0" autoAdjust="0"/>
    <p:restoredTop sz="81501" autoAdjust="0"/>
  </p:normalViewPr>
  <p:slideViewPr>
    <p:cSldViewPr>
      <p:cViewPr varScale="1">
        <p:scale>
          <a:sx n="57" d="100"/>
          <a:sy n="57" d="100"/>
        </p:scale>
        <p:origin x="-18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92" y="216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dirty="0" smtClean="0"/>
            <a:t>Länder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1C603F-7A1B-42EB-AA87-6178DF47C400}" type="presOf" srcId="{B14CB3CD-0130-4D95-A356-FF27D7F4AA41}" destId="{FBA7FDC0-C4EE-43A7-B833-654BFD146C44}" srcOrd="0" destOrd="0" presId="urn:microsoft.com/office/officeart/2005/8/layout/chart3"/>
    <dgm:cxn modelId="{0A652D96-976A-4246-8385-981B90F0FD62}" type="presOf" srcId="{B14CB3CD-0130-4D95-A356-FF27D7F4AA41}" destId="{6168612C-49DB-429F-9CBD-6B6E3648F12C}" srcOrd="1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2B6ADBBE-48F4-47F5-B2F6-AC4DC21FD8B8}" type="presOf" srcId="{157B59BE-A100-411D-9CC8-29C8EBE9B6A0}" destId="{E318F358-5702-4369-A6D7-242A06D1DA9A}" srcOrd="0" destOrd="0" presId="urn:microsoft.com/office/officeart/2005/8/layout/chart3"/>
    <dgm:cxn modelId="{82E9C089-AF75-4E78-A157-27EDD0B3F670}" type="presParOf" srcId="{E318F358-5702-4369-A6D7-242A06D1DA9A}" destId="{FBA7FDC0-C4EE-43A7-B833-654BFD146C44}" srcOrd="0" destOrd="0" presId="urn:microsoft.com/office/officeart/2005/8/layout/chart3"/>
    <dgm:cxn modelId="{657FB1E0-8825-427A-8467-54C7B6425A69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smtClean="0"/>
            <a:t>Bund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8414729-D359-48AA-A556-D282D5932FA3}" type="presOf" srcId="{157B59BE-A100-411D-9CC8-29C8EBE9B6A0}" destId="{E318F358-5702-4369-A6D7-242A06D1DA9A}" srcOrd="0" destOrd="0" presId="urn:microsoft.com/office/officeart/2005/8/layout/chart3"/>
    <dgm:cxn modelId="{6ED09730-D9F4-4CEB-A0A6-F086EAA5C3F7}" type="presOf" srcId="{B14CB3CD-0130-4D95-A356-FF27D7F4AA41}" destId="{FBA7FDC0-C4EE-43A7-B833-654BFD146C44}" srcOrd="0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1E37F18C-A7B2-4B06-928D-677F8DDBFB38}" type="presOf" srcId="{B14CB3CD-0130-4D95-A356-FF27D7F4AA41}" destId="{6168612C-49DB-429F-9CBD-6B6E3648F12C}" srcOrd="1" destOrd="0" presId="urn:microsoft.com/office/officeart/2005/8/layout/chart3"/>
    <dgm:cxn modelId="{BB1DB9F7-A640-46E7-81F1-54070A2E5B64}" type="presParOf" srcId="{E318F358-5702-4369-A6D7-242A06D1DA9A}" destId="{FBA7FDC0-C4EE-43A7-B833-654BFD146C44}" srcOrd="0" destOrd="0" presId="urn:microsoft.com/office/officeart/2005/8/layout/chart3"/>
    <dgm:cxn modelId="{3EE4B5CC-115F-4E6F-8088-54B3D8F66DC9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5978E0-29F9-476A-9D3F-729D9EED524E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68E630F1-3A61-47B7-AC89-B85F13DFCBC1}">
      <dgm:prSet phldrT="[Text]" custT="1"/>
      <dgm:spPr/>
      <dgm:t>
        <a:bodyPr/>
        <a:lstStyle/>
        <a:p>
          <a:r>
            <a:rPr lang="de-DE" sz="2000" b="1" dirty="0" smtClean="0"/>
            <a:t>Betrieb</a:t>
          </a:r>
          <a:endParaRPr lang="de-DE" sz="1600" b="1" dirty="0"/>
        </a:p>
      </dgm:t>
    </dgm:pt>
    <dgm:pt modelId="{5E947FAD-A4F4-4646-A324-CC1CB9C40C0F}" type="parTrans" cxnId="{B578E043-63C6-4951-8D11-CF241F726F27}">
      <dgm:prSet/>
      <dgm:spPr/>
      <dgm:t>
        <a:bodyPr/>
        <a:lstStyle/>
        <a:p>
          <a:endParaRPr lang="de-DE"/>
        </a:p>
      </dgm:t>
    </dgm:pt>
    <dgm:pt modelId="{B0D1DCAF-7690-4A3E-AB89-43AF2898428B}" type="sibTrans" cxnId="{B578E043-63C6-4951-8D11-CF241F726F27}">
      <dgm:prSet/>
      <dgm:spPr/>
      <dgm:t>
        <a:bodyPr/>
        <a:lstStyle/>
        <a:p>
          <a:endParaRPr lang="de-DE"/>
        </a:p>
      </dgm:t>
    </dgm:pt>
    <dgm:pt modelId="{FE2F1CE3-81A6-4655-ABCB-5FF46985A0E9}">
      <dgm:prSet phldrT="[Text]"/>
      <dgm:spPr/>
      <dgm:t>
        <a:bodyPr/>
        <a:lstStyle/>
        <a:p>
          <a:r>
            <a:rPr lang="de-DE" dirty="0" smtClean="0"/>
            <a:t>Berufs-schule</a:t>
          </a:r>
          <a:endParaRPr lang="de-DE" dirty="0"/>
        </a:p>
      </dgm:t>
    </dgm:pt>
    <dgm:pt modelId="{C3D5F187-FB4D-4A85-9C8B-25F172D65690}" type="parTrans" cxnId="{0A6D3146-0859-462C-946F-4C2BA55E1F5B}">
      <dgm:prSet/>
      <dgm:spPr/>
      <dgm:t>
        <a:bodyPr/>
        <a:lstStyle/>
        <a:p>
          <a:endParaRPr lang="de-DE"/>
        </a:p>
      </dgm:t>
    </dgm:pt>
    <dgm:pt modelId="{61530332-353E-4AEC-9B0F-7C494BBE8DFE}" type="sibTrans" cxnId="{0A6D3146-0859-462C-946F-4C2BA55E1F5B}">
      <dgm:prSet/>
      <dgm:spPr/>
      <dgm:t>
        <a:bodyPr/>
        <a:lstStyle/>
        <a:p>
          <a:endParaRPr lang="de-DE"/>
        </a:p>
      </dgm:t>
    </dgm:pt>
    <dgm:pt modelId="{BD76939B-87FA-4CDA-B5D2-BB3FC716D4CE}" type="pres">
      <dgm:prSet presAssocID="{665978E0-29F9-476A-9D3F-729D9EED52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84E7D3-EFB2-42E2-94D3-DA51EE63DDB8}" type="pres">
      <dgm:prSet presAssocID="{68E630F1-3A61-47B7-AC89-B85F13DFCBC1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DD07FE-3CCE-4352-ABA1-3A797B16E0B2}" type="pres">
      <dgm:prSet presAssocID="{68E630F1-3A61-47B7-AC89-B85F13DFCBC1}" presName="gear1srcNode" presStyleLbl="node1" presStyleIdx="0" presStyleCnt="2"/>
      <dgm:spPr/>
      <dgm:t>
        <a:bodyPr/>
        <a:lstStyle/>
        <a:p>
          <a:endParaRPr lang="de-DE"/>
        </a:p>
      </dgm:t>
    </dgm:pt>
    <dgm:pt modelId="{0E3AC3F3-14CA-4AA7-B7BB-E6F6A2D906A2}" type="pres">
      <dgm:prSet presAssocID="{68E630F1-3A61-47B7-AC89-B85F13DFCBC1}" presName="gear1dstNode" presStyleLbl="node1" presStyleIdx="0" presStyleCnt="2"/>
      <dgm:spPr/>
      <dgm:t>
        <a:bodyPr/>
        <a:lstStyle/>
        <a:p>
          <a:endParaRPr lang="de-DE"/>
        </a:p>
      </dgm:t>
    </dgm:pt>
    <dgm:pt modelId="{C06773E0-7EC5-48B9-9B57-64652D6E2AF7}" type="pres">
      <dgm:prSet presAssocID="{FE2F1CE3-81A6-4655-ABCB-5FF46985A0E9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2A3313-8BEA-4BD1-AE07-1E4536245C4E}" type="pres">
      <dgm:prSet presAssocID="{FE2F1CE3-81A6-4655-ABCB-5FF46985A0E9}" presName="gear2srcNode" presStyleLbl="node1" presStyleIdx="1" presStyleCnt="2"/>
      <dgm:spPr/>
      <dgm:t>
        <a:bodyPr/>
        <a:lstStyle/>
        <a:p>
          <a:endParaRPr lang="de-DE"/>
        </a:p>
      </dgm:t>
    </dgm:pt>
    <dgm:pt modelId="{3D7F26BA-BF70-4DD9-9E17-3F9AB65C44BA}" type="pres">
      <dgm:prSet presAssocID="{FE2F1CE3-81A6-4655-ABCB-5FF46985A0E9}" presName="gear2dstNode" presStyleLbl="node1" presStyleIdx="1" presStyleCnt="2"/>
      <dgm:spPr/>
      <dgm:t>
        <a:bodyPr/>
        <a:lstStyle/>
        <a:p>
          <a:endParaRPr lang="de-DE"/>
        </a:p>
      </dgm:t>
    </dgm:pt>
    <dgm:pt modelId="{52CAD2C8-0B65-48EF-8F7A-6FBC991C1FE2}" type="pres">
      <dgm:prSet presAssocID="{B0D1DCAF-7690-4A3E-AB89-43AF2898428B}" presName="connector1" presStyleLbl="sibTrans2D1" presStyleIdx="0" presStyleCnt="2"/>
      <dgm:spPr/>
      <dgm:t>
        <a:bodyPr/>
        <a:lstStyle/>
        <a:p>
          <a:endParaRPr lang="de-DE"/>
        </a:p>
      </dgm:t>
    </dgm:pt>
    <dgm:pt modelId="{F0742D05-D278-4F8E-935C-F2163A986F99}" type="pres">
      <dgm:prSet presAssocID="{61530332-353E-4AEC-9B0F-7C494BBE8DFE}" presName="connector2" presStyleLbl="sibTrans2D1" presStyleIdx="1" presStyleCnt="2"/>
      <dgm:spPr/>
      <dgm:t>
        <a:bodyPr/>
        <a:lstStyle/>
        <a:p>
          <a:endParaRPr lang="de-DE"/>
        </a:p>
      </dgm:t>
    </dgm:pt>
  </dgm:ptLst>
  <dgm:cxnLst>
    <dgm:cxn modelId="{2950B4A3-14FE-4511-AE9C-58C1D060B716}" type="presOf" srcId="{68E630F1-3A61-47B7-AC89-B85F13DFCBC1}" destId="{9184E7D3-EFB2-42E2-94D3-DA51EE63DDB8}" srcOrd="0" destOrd="0" presId="urn:microsoft.com/office/officeart/2005/8/layout/gear1"/>
    <dgm:cxn modelId="{664AB476-956F-41DD-BF2B-F8E35A968D9F}" type="presOf" srcId="{665978E0-29F9-476A-9D3F-729D9EED524E}" destId="{BD76939B-87FA-4CDA-B5D2-BB3FC716D4CE}" srcOrd="0" destOrd="0" presId="urn:microsoft.com/office/officeart/2005/8/layout/gear1"/>
    <dgm:cxn modelId="{BF3F7FAA-CF2E-41D6-AA1C-EEAF4EBC866A}" type="presOf" srcId="{61530332-353E-4AEC-9B0F-7C494BBE8DFE}" destId="{F0742D05-D278-4F8E-935C-F2163A986F99}" srcOrd="0" destOrd="0" presId="urn:microsoft.com/office/officeart/2005/8/layout/gear1"/>
    <dgm:cxn modelId="{BD79993C-95CB-4FA9-8965-7DBF0E4AF85B}" type="presOf" srcId="{FE2F1CE3-81A6-4655-ABCB-5FF46985A0E9}" destId="{C06773E0-7EC5-48B9-9B57-64652D6E2AF7}" srcOrd="0" destOrd="0" presId="urn:microsoft.com/office/officeart/2005/8/layout/gear1"/>
    <dgm:cxn modelId="{D4D735E5-6257-4A76-8E9F-C9574B1D47CF}" type="presOf" srcId="{FE2F1CE3-81A6-4655-ABCB-5FF46985A0E9}" destId="{3D7F26BA-BF70-4DD9-9E17-3F9AB65C44BA}" srcOrd="2" destOrd="0" presId="urn:microsoft.com/office/officeart/2005/8/layout/gear1"/>
    <dgm:cxn modelId="{07EF70A1-BE07-497B-8488-BDB0F2425248}" type="presOf" srcId="{68E630F1-3A61-47B7-AC89-B85F13DFCBC1}" destId="{E1DD07FE-3CCE-4352-ABA1-3A797B16E0B2}" srcOrd="1" destOrd="0" presId="urn:microsoft.com/office/officeart/2005/8/layout/gear1"/>
    <dgm:cxn modelId="{C6173FDE-C0AD-4F91-8FEE-CBB972714103}" type="presOf" srcId="{68E630F1-3A61-47B7-AC89-B85F13DFCBC1}" destId="{0E3AC3F3-14CA-4AA7-B7BB-E6F6A2D906A2}" srcOrd="2" destOrd="0" presId="urn:microsoft.com/office/officeart/2005/8/layout/gear1"/>
    <dgm:cxn modelId="{BE8135BD-C9D7-430A-8343-D9A7B97CAD13}" type="presOf" srcId="{B0D1DCAF-7690-4A3E-AB89-43AF2898428B}" destId="{52CAD2C8-0B65-48EF-8F7A-6FBC991C1FE2}" srcOrd="0" destOrd="0" presId="urn:microsoft.com/office/officeart/2005/8/layout/gear1"/>
    <dgm:cxn modelId="{0A6D3146-0859-462C-946F-4C2BA55E1F5B}" srcId="{665978E0-29F9-476A-9D3F-729D9EED524E}" destId="{FE2F1CE3-81A6-4655-ABCB-5FF46985A0E9}" srcOrd="1" destOrd="0" parTransId="{C3D5F187-FB4D-4A85-9C8B-25F172D65690}" sibTransId="{61530332-353E-4AEC-9B0F-7C494BBE8DFE}"/>
    <dgm:cxn modelId="{B578E043-63C6-4951-8D11-CF241F726F27}" srcId="{665978E0-29F9-476A-9D3F-729D9EED524E}" destId="{68E630F1-3A61-47B7-AC89-B85F13DFCBC1}" srcOrd="0" destOrd="0" parTransId="{5E947FAD-A4F4-4646-A324-CC1CB9C40C0F}" sibTransId="{B0D1DCAF-7690-4A3E-AB89-43AF2898428B}"/>
    <dgm:cxn modelId="{2D17A929-9936-4660-B7CF-84E019F64FF5}" type="presOf" srcId="{FE2F1CE3-81A6-4655-ABCB-5FF46985A0E9}" destId="{B52A3313-8BEA-4BD1-AE07-1E4536245C4E}" srcOrd="1" destOrd="0" presId="urn:microsoft.com/office/officeart/2005/8/layout/gear1"/>
    <dgm:cxn modelId="{C70FF39E-A904-4395-B6E9-56C0A74ED820}" type="presParOf" srcId="{BD76939B-87FA-4CDA-B5D2-BB3FC716D4CE}" destId="{9184E7D3-EFB2-42E2-94D3-DA51EE63DDB8}" srcOrd="0" destOrd="0" presId="urn:microsoft.com/office/officeart/2005/8/layout/gear1"/>
    <dgm:cxn modelId="{9044779A-47A7-4190-86A2-872F8AFD19E0}" type="presParOf" srcId="{BD76939B-87FA-4CDA-B5D2-BB3FC716D4CE}" destId="{E1DD07FE-3CCE-4352-ABA1-3A797B16E0B2}" srcOrd="1" destOrd="0" presId="urn:microsoft.com/office/officeart/2005/8/layout/gear1"/>
    <dgm:cxn modelId="{B2A8CA0B-DC87-45FE-A2F3-D8570A8758CB}" type="presParOf" srcId="{BD76939B-87FA-4CDA-B5D2-BB3FC716D4CE}" destId="{0E3AC3F3-14CA-4AA7-B7BB-E6F6A2D906A2}" srcOrd="2" destOrd="0" presId="urn:microsoft.com/office/officeart/2005/8/layout/gear1"/>
    <dgm:cxn modelId="{79A54CFE-4D7F-472E-8DD4-AED7C9822363}" type="presParOf" srcId="{BD76939B-87FA-4CDA-B5D2-BB3FC716D4CE}" destId="{C06773E0-7EC5-48B9-9B57-64652D6E2AF7}" srcOrd="3" destOrd="0" presId="urn:microsoft.com/office/officeart/2005/8/layout/gear1"/>
    <dgm:cxn modelId="{34BCF526-5D90-4FFF-AB2A-C10723327CA0}" type="presParOf" srcId="{BD76939B-87FA-4CDA-B5D2-BB3FC716D4CE}" destId="{B52A3313-8BEA-4BD1-AE07-1E4536245C4E}" srcOrd="4" destOrd="0" presId="urn:microsoft.com/office/officeart/2005/8/layout/gear1"/>
    <dgm:cxn modelId="{3AE81B7F-AEAA-4C6A-9100-5E834579E028}" type="presParOf" srcId="{BD76939B-87FA-4CDA-B5D2-BB3FC716D4CE}" destId="{3D7F26BA-BF70-4DD9-9E17-3F9AB65C44BA}" srcOrd="5" destOrd="0" presId="urn:microsoft.com/office/officeart/2005/8/layout/gear1"/>
    <dgm:cxn modelId="{3975D506-8C2E-4863-A862-8FF9B8831F02}" type="presParOf" srcId="{BD76939B-87FA-4CDA-B5D2-BB3FC716D4CE}" destId="{52CAD2C8-0B65-48EF-8F7A-6FBC991C1FE2}" srcOrd="6" destOrd="0" presId="urn:microsoft.com/office/officeart/2005/8/layout/gear1"/>
    <dgm:cxn modelId="{416AE44B-45C3-4AE5-9000-72F77D778B74}" type="presParOf" srcId="{BD76939B-87FA-4CDA-B5D2-BB3FC716D4CE}" destId="{F0742D05-D278-4F8E-935C-F2163A986F9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5978E0-29F9-476A-9D3F-729D9EED524E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68E630F1-3A61-47B7-AC89-B85F13DFCBC1}">
      <dgm:prSet phldrT="[Text]" custT="1"/>
      <dgm:spPr/>
      <dgm:t>
        <a:bodyPr/>
        <a:lstStyle/>
        <a:p>
          <a:r>
            <a:rPr lang="de-DE" sz="1800" b="1" dirty="0" smtClean="0"/>
            <a:t>Gewerk-</a:t>
          </a:r>
          <a:r>
            <a:rPr lang="de-DE" sz="1800" b="1" dirty="0" err="1" smtClean="0"/>
            <a:t>schaften</a:t>
          </a:r>
          <a:r>
            <a:rPr lang="de-DE" sz="1800" b="1" dirty="0" smtClean="0"/>
            <a:t> </a:t>
          </a:r>
          <a:br>
            <a:rPr lang="de-DE" sz="1800" b="1" dirty="0" smtClean="0"/>
          </a:br>
          <a:r>
            <a:rPr lang="de-DE" sz="1200" b="1" dirty="0" smtClean="0"/>
            <a:t/>
          </a:r>
          <a:br>
            <a:rPr lang="de-DE" sz="1200" b="1" dirty="0" smtClean="0"/>
          </a:br>
          <a:r>
            <a:rPr lang="de-DE" sz="1800" b="1" dirty="0" smtClean="0"/>
            <a:t/>
          </a:r>
          <a:br>
            <a:rPr lang="de-DE" sz="1800" b="1" dirty="0" smtClean="0"/>
          </a:br>
          <a:r>
            <a:rPr lang="de-DE" sz="1600" b="1" dirty="0" smtClean="0"/>
            <a:t>&amp; Arbeit-geber</a:t>
          </a:r>
          <a:endParaRPr lang="de-DE" sz="1200" b="1" dirty="0"/>
        </a:p>
      </dgm:t>
    </dgm:pt>
    <dgm:pt modelId="{5E947FAD-A4F4-4646-A324-CC1CB9C40C0F}" type="parTrans" cxnId="{B578E043-63C6-4951-8D11-CF241F726F27}">
      <dgm:prSet/>
      <dgm:spPr/>
      <dgm:t>
        <a:bodyPr/>
        <a:lstStyle/>
        <a:p>
          <a:endParaRPr lang="de-DE"/>
        </a:p>
      </dgm:t>
    </dgm:pt>
    <dgm:pt modelId="{B0D1DCAF-7690-4A3E-AB89-43AF2898428B}" type="sibTrans" cxnId="{B578E043-63C6-4951-8D11-CF241F726F27}">
      <dgm:prSet/>
      <dgm:spPr/>
      <dgm:t>
        <a:bodyPr/>
        <a:lstStyle/>
        <a:p>
          <a:endParaRPr lang="de-DE"/>
        </a:p>
      </dgm:t>
    </dgm:pt>
    <dgm:pt modelId="{FE2F1CE3-81A6-4655-ABCB-5FF46985A0E9}">
      <dgm:prSet phldrT="[Text]" custT="1"/>
      <dgm:spPr/>
      <dgm:t>
        <a:bodyPr/>
        <a:lstStyle/>
        <a:p>
          <a:r>
            <a:rPr lang="de-DE" sz="1800" i="1" dirty="0" smtClean="0"/>
            <a:t>KMK</a:t>
          </a:r>
          <a:endParaRPr lang="de-DE" sz="1800" i="1" dirty="0"/>
        </a:p>
      </dgm:t>
    </dgm:pt>
    <dgm:pt modelId="{C3D5F187-FB4D-4A85-9C8B-25F172D65690}" type="parTrans" cxnId="{0A6D3146-0859-462C-946F-4C2BA55E1F5B}">
      <dgm:prSet/>
      <dgm:spPr/>
      <dgm:t>
        <a:bodyPr/>
        <a:lstStyle/>
        <a:p>
          <a:endParaRPr lang="de-DE"/>
        </a:p>
      </dgm:t>
    </dgm:pt>
    <dgm:pt modelId="{61530332-353E-4AEC-9B0F-7C494BBE8DFE}" type="sibTrans" cxnId="{0A6D3146-0859-462C-946F-4C2BA55E1F5B}">
      <dgm:prSet/>
      <dgm:spPr/>
      <dgm:t>
        <a:bodyPr/>
        <a:lstStyle/>
        <a:p>
          <a:endParaRPr lang="de-DE"/>
        </a:p>
      </dgm:t>
    </dgm:pt>
    <dgm:pt modelId="{BD76939B-87FA-4CDA-B5D2-BB3FC716D4CE}" type="pres">
      <dgm:prSet presAssocID="{665978E0-29F9-476A-9D3F-729D9EED52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84E7D3-EFB2-42E2-94D3-DA51EE63DDB8}" type="pres">
      <dgm:prSet presAssocID="{68E630F1-3A61-47B7-AC89-B85F13DFCBC1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DD07FE-3CCE-4352-ABA1-3A797B16E0B2}" type="pres">
      <dgm:prSet presAssocID="{68E630F1-3A61-47B7-AC89-B85F13DFCBC1}" presName="gear1srcNode" presStyleLbl="node1" presStyleIdx="0" presStyleCnt="2"/>
      <dgm:spPr/>
      <dgm:t>
        <a:bodyPr/>
        <a:lstStyle/>
        <a:p>
          <a:endParaRPr lang="de-DE"/>
        </a:p>
      </dgm:t>
    </dgm:pt>
    <dgm:pt modelId="{0E3AC3F3-14CA-4AA7-B7BB-E6F6A2D906A2}" type="pres">
      <dgm:prSet presAssocID="{68E630F1-3A61-47B7-AC89-B85F13DFCBC1}" presName="gear1dstNode" presStyleLbl="node1" presStyleIdx="0" presStyleCnt="2"/>
      <dgm:spPr/>
      <dgm:t>
        <a:bodyPr/>
        <a:lstStyle/>
        <a:p>
          <a:endParaRPr lang="de-DE"/>
        </a:p>
      </dgm:t>
    </dgm:pt>
    <dgm:pt modelId="{C06773E0-7EC5-48B9-9B57-64652D6E2AF7}" type="pres">
      <dgm:prSet presAssocID="{FE2F1CE3-81A6-4655-ABCB-5FF46985A0E9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2A3313-8BEA-4BD1-AE07-1E4536245C4E}" type="pres">
      <dgm:prSet presAssocID="{FE2F1CE3-81A6-4655-ABCB-5FF46985A0E9}" presName="gear2srcNode" presStyleLbl="node1" presStyleIdx="1" presStyleCnt="2"/>
      <dgm:spPr/>
      <dgm:t>
        <a:bodyPr/>
        <a:lstStyle/>
        <a:p>
          <a:endParaRPr lang="de-DE"/>
        </a:p>
      </dgm:t>
    </dgm:pt>
    <dgm:pt modelId="{3D7F26BA-BF70-4DD9-9E17-3F9AB65C44BA}" type="pres">
      <dgm:prSet presAssocID="{FE2F1CE3-81A6-4655-ABCB-5FF46985A0E9}" presName="gear2dstNode" presStyleLbl="node1" presStyleIdx="1" presStyleCnt="2"/>
      <dgm:spPr/>
      <dgm:t>
        <a:bodyPr/>
        <a:lstStyle/>
        <a:p>
          <a:endParaRPr lang="de-DE"/>
        </a:p>
      </dgm:t>
    </dgm:pt>
    <dgm:pt modelId="{52CAD2C8-0B65-48EF-8F7A-6FBC991C1FE2}" type="pres">
      <dgm:prSet presAssocID="{B0D1DCAF-7690-4A3E-AB89-43AF2898428B}" presName="connector1" presStyleLbl="sibTrans2D1" presStyleIdx="0" presStyleCnt="2"/>
      <dgm:spPr/>
      <dgm:t>
        <a:bodyPr/>
        <a:lstStyle/>
        <a:p>
          <a:endParaRPr lang="de-DE"/>
        </a:p>
      </dgm:t>
    </dgm:pt>
    <dgm:pt modelId="{F0742D05-D278-4F8E-935C-F2163A986F99}" type="pres">
      <dgm:prSet presAssocID="{61530332-353E-4AEC-9B0F-7C494BBE8DFE}" presName="connector2" presStyleLbl="sibTrans2D1" presStyleIdx="1" presStyleCnt="2"/>
      <dgm:spPr/>
      <dgm:t>
        <a:bodyPr/>
        <a:lstStyle/>
        <a:p>
          <a:endParaRPr lang="de-DE"/>
        </a:p>
      </dgm:t>
    </dgm:pt>
  </dgm:ptLst>
  <dgm:cxnLst>
    <dgm:cxn modelId="{DCCB5E66-7F61-4E07-96E3-73F0390C101F}" type="presOf" srcId="{665978E0-29F9-476A-9D3F-729D9EED524E}" destId="{BD76939B-87FA-4CDA-B5D2-BB3FC716D4CE}" srcOrd="0" destOrd="0" presId="urn:microsoft.com/office/officeart/2005/8/layout/gear1"/>
    <dgm:cxn modelId="{03A2304C-07A8-4728-ABF5-BED9B3D019FD}" type="presOf" srcId="{FE2F1CE3-81A6-4655-ABCB-5FF46985A0E9}" destId="{B52A3313-8BEA-4BD1-AE07-1E4536245C4E}" srcOrd="1" destOrd="0" presId="urn:microsoft.com/office/officeart/2005/8/layout/gear1"/>
    <dgm:cxn modelId="{3B7435A5-8BF3-467F-B5A0-8F174E305ABA}" type="presOf" srcId="{68E630F1-3A61-47B7-AC89-B85F13DFCBC1}" destId="{9184E7D3-EFB2-42E2-94D3-DA51EE63DDB8}" srcOrd="0" destOrd="0" presId="urn:microsoft.com/office/officeart/2005/8/layout/gear1"/>
    <dgm:cxn modelId="{E862F6D5-BA50-45A4-B583-1AFEBA6E3520}" type="presOf" srcId="{68E630F1-3A61-47B7-AC89-B85F13DFCBC1}" destId="{0E3AC3F3-14CA-4AA7-B7BB-E6F6A2D906A2}" srcOrd="2" destOrd="0" presId="urn:microsoft.com/office/officeart/2005/8/layout/gear1"/>
    <dgm:cxn modelId="{B4101E4F-082B-4EC8-B0CE-F7D12720396C}" type="presOf" srcId="{B0D1DCAF-7690-4A3E-AB89-43AF2898428B}" destId="{52CAD2C8-0B65-48EF-8F7A-6FBC991C1FE2}" srcOrd="0" destOrd="0" presId="urn:microsoft.com/office/officeart/2005/8/layout/gear1"/>
    <dgm:cxn modelId="{E31E9092-C91A-4C7C-8CEC-1E4CB59F8AB9}" type="presOf" srcId="{68E630F1-3A61-47B7-AC89-B85F13DFCBC1}" destId="{E1DD07FE-3CCE-4352-ABA1-3A797B16E0B2}" srcOrd="1" destOrd="0" presId="urn:microsoft.com/office/officeart/2005/8/layout/gear1"/>
    <dgm:cxn modelId="{E981E047-F342-4109-8C8E-203FF93C1F9E}" type="presOf" srcId="{FE2F1CE3-81A6-4655-ABCB-5FF46985A0E9}" destId="{C06773E0-7EC5-48B9-9B57-64652D6E2AF7}" srcOrd="0" destOrd="0" presId="urn:microsoft.com/office/officeart/2005/8/layout/gear1"/>
    <dgm:cxn modelId="{652D7F7A-C0EE-4D2B-876A-43E00AC1185F}" type="presOf" srcId="{61530332-353E-4AEC-9B0F-7C494BBE8DFE}" destId="{F0742D05-D278-4F8E-935C-F2163A986F99}" srcOrd="0" destOrd="0" presId="urn:microsoft.com/office/officeart/2005/8/layout/gear1"/>
    <dgm:cxn modelId="{0A6D3146-0859-462C-946F-4C2BA55E1F5B}" srcId="{665978E0-29F9-476A-9D3F-729D9EED524E}" destId="{FE2F1CE3-81A6-4655-ABCB-5FF46985A0E9}" srcOrd="1" destOrd="0" parTransId="{C3D5F187-FB4D-4A85-9C8B-25F172D65690}" sibTransId="{61530332-353E-4AEC-9B0F-7C494BBE8DFE}"/>
    <dgm:cxn modelId="{59C6083E-3037-43BF-8DFA-B6A5865A5E12}" type="presOf" srcId="{FE2F1CE3-81A6-4655-ABCB-5FF46985A0E9}" destId="{3D7F26BA-BF70-4DD9-9E17-3F9AB65C44BA}" srcOrd="2" destOrd="0" presId="urn:microsoft.com/office/officeart/2005/8/layout/gear1"/>
    <dgm:cxn modelId="{B578E043-63C6-4951-8D11-CF241F726F27}" srcId="{665978E0-29F9-476A-9D3F-729D9EED524E}" destId="{68E630F1-3A61-47B7-AC89-B85F13DFCBC1}" srcOrd="0" destOrd="0" parTransId="{5E947FAD-A4F4-4646-A324-CC1CB9C40C0F}" sibTransId="{B0D1DCAF-7690-4A3E-AB89-43AF2898428B}"/>
    <dgm:cxn modelId="{A1E75794-868F-436F-B2E9-373C5CBA6C3B}" type="presParOf" srcId="{BD76939B-87FA-4CDA-B5D2-BB3FC716D4CE}" destId="{9184E7D3-EFB2-42E2-94D3-DA51EE63DDB8}" srcOrd="0" destOrd="0" presId="urn:microsoft.com/office/officeart/2005/8/layout/gear1"/>
    <dgm:cxn modelId="{66ACE1E0-021D-4FB1-9AC5-A269141C6A1B}" type="presParOf" srcId="{BD76939B-87FA-4CDA-B5D2-BB3FC716D4CE}" destId="{E1DD07FE-3CCE-4352-ABA1-3A797B16E0B2}" srcOrd="1" destOrd="0" presId="urn:microsoft.com/office/officeart/2005/8/layout/gear1"/>
    <dgm:cxn modelId="{D03FD4D2-5E4F-4A4D-AE39-A1C026E0FE1D}" type="presParOf" srcId="{BD76939B-87FA-4CDA-B5D2-BB3FC716D4CE}" destId="{0E3AC3F3-14CA-4AA7-B7BB-E6F6A2D906A2}" srcOrd="2" destOrd="0" presId="urn:microsoft.com/office/officeart/2005/8/layout/gear1"/>
    <dgm:cxn modelId="{EDA38104-837E-4AC1-B83B-A2A692DE67AD}" type="presParOf" srcId="{BD76939B-87FA-4CDA-B5D2-BB3FC716D4CE}" destId="{C06773E0-7EC5-48B9-9B57-64652D6E2AF7}" srcOrd="3" destOrd="0" presId="urn:microsoft.com/office/officeart/2005/8/layout/gear1"/>
    <dgm:cxn modelId="{4213C83B-AD0B-447E-9F39-1A30EBB41639}" type="presParOf" srcId="{BD76939B-87FA-4CDA-B5D2-BB3FC716D4CE}" destId="{B52A3313-8BEA-4BD1-AE07-1E4536245C4E}" srcOrd="4" destOrd="0" presId="urn:microsoft.com/office/officeart/2005/8/layout/gear1"/>
    <dgm:cxn modelId="{67181B90-1061-42B0-96AA-AFE2E1BE3EC1}" type="presParOf" srcId="{BD76939B-87FA-4CDA-B5D2-BB3FC716D4CE}" destId="{3D7F26BA-BF70-4DD9-9E17-3F9AB65C44BA}" srcOrd="5" destOrd="0" presId="urn:microsoft.com/office/officeart/2005/8/layout/gear1"/>
    <dgm:cxn modelId="{1C0BA125-5E2E-4FB2-B4BD-FC91FC1E06CA}" type="presParOf" srcId="{BD76939B-87FA-4CDA-B5D2-BB3FC716D4CE}" destId="{52CAD2C8-0B65-48EF-8F7A-6FBC991C1FE2}" srcOrd="6" destOrd="0" presId="urn:microsoft.com/office/officeart/2005/8/layout/gear1"/>
    <dgm:cxn modelId="{FB0ADD50-D9A0-4A36-A2C1-1FD596A78BBC}" type="presParOf" srcId="{BD76939B-87FA-4CDA-B5D2-BB3FC716D4CE}" destId="{F0742D05-D278-4F8E-935C-F2163A986F9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5978E0-29F9-476A-9D3F-729D9EED524E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68E630F1-3A61-47B7-AC89-B85F13DFCBC1}">
      <dgm:prSet phldrT="[Text]" custT="1"/>
      <dgm:spPr/>
      <dgm:t>
        <a:bodyPr/>
        <a:lstStyle/>
        <a:p>
          <a:r>
            <a:rPr lang="de-DE" sz="1800" b="1" dirty="0" smtClean="0"/>
            <a:t>Kammer</a:t>
          </a:r>
          <a:endParaRPr lang="de-DE" sz="1400" b="1" dirty="0"/>
        </a:p>
      </dgm:t>
    </dgm:pt>
    <dgm:pt modelId="{5E947FAD-A4F4-4646-A324-CC1CB9C40C0F}" type="parTrans" cxnId="{B578E043-63C6-4951-8D11-CF241F726F27}">
      <dgm:prSet/>
      <dgm:spPr/>
      <dgm:t>
        <a:bodyPr/>
        <a:lstStyle/>
        <a:p>
          <a:endParaRPr lang="de-DE"/>
        </a:p>
      </dgm:t>
    </dgm:pt>
    <dgm:pt modelId="{B0D1DCAF-7690-4A3E-AB89-43AF2898428B}" type="sibTrans" cxnId="{B578E043-63C6-4951-8D11-CF241F726F27}">
      <dgm:prSet/>
      <dgm:spPr/>
      <dgm:t>
        <a:bodyPr/>
        <a:lstStyle/>
        <a:p>
          <a:endParaRPr lang="de-DE"/>
        </a:p>
      </dgm:t>
    </dgm:pt>
    <dgm:pt modelId="{FE2F1CE3-81A6-4655-ABCB-5FF46985A0E9}">
      <dgm:prSet phldrT="[Text]"/>
      <dgm:spPr/>
      <dgm:t>
        <a:bodyPr/>
        <a:lstStyle/>
        <a:p>
          <a:r>
            <a:rPr lang="de-DE" dirty="0" smtClean="0"/>
            <a:t>Prüfungs-ausschuss</a:t>
          </a:r>
          <a:endParaRPr lang="de-DE" dirty="0"/>
        </a:p>
      </dgm:t>
    </dgm:pt>
    <dgm:pt modelId="{C3D5F187-FB4D-4A85-9C8B-25F172D65690}" type="parTrans" cxnId="{0A6D3146-0859-462C-946F-4C2BA55E1F5B}">
      <dgm:prSet/>
      <dgm:spPr/>
      <dgm:t>
        <a:bodyPr/>
        <a:lstStyle/>
        <a:p>
          <a:endParaRPr lang="de-DE"/>
        </a:p>
      </dgm:t>
    </dgm:pt>
    <dgm:pt modelId="{61530332-353E-4AEC-9B0F-7C494BBE8DFE}" type="sibTrans" cxnId="{0A6D3146-0859-462C-946F-4C2BA55E1F5B}">
      <dgm:prSet/>
      <dgm:spPr/>
      <dgm:t>
        <a:bodyPr/>
        <a:lstStyle/>
        <a:p>
          <a:endParaRPr lang="de-DE"/>
        </a:p>
      </dgm:t>
    </dgm:pt>
    <dgm:pt modelId="{02DC7CFC-CD07-483E-86C4-2DF287DDCFD3}">
      <dgm:prSet phldrT="[Text]" custT="1"/>
      <dgm:spPr/>
      <dgm:t>
        <a:bodyPr/>
        <a:lstStyle/>
        <a:p>
          <a:r>
            <a:rPr lang="de-DE" sz="1200" b="1" dirty="0" smtClean="0"/>
            <a:t>Ausbildungs-berater</a:t>
          </a:r>
          <a:endParaRPr lang="de-DE" sz="1200" b="1" dirty="0"/>
        </a:p>
      </dgm:t>
    </dgm:pt>
    <dgm:pt modelId="{3FFD7B89-AF15-4D53-848E-581540F72967}" type="parTrans" cxnId="{745A8F4B-2A85-4493-9BFD-D7A04802E98B}">
      <dgm:prSet/>
      <dgm:spPr/>
      <dgm:t>
        <a:bodyPr/>
        <a:lstStyle/>
        <a:p>
          <a:endParaRPr lang="de-DE"/>
        </a:p>
      </dgm:t>
    </dgm:pt>
    <dgm:pt modelId="{6D883EF3-6520-4447-8907-D5CC30EFF412}" type="sibTrans" cxnId="{745A8F4B-2A85-4493-9BFD-D7A04802E98B}">
      <dgm:prSet/>
      <dgm:spPr/>
      <dgm:t>
        <a:bodyPr/>
        <a:lstStyle/>
        <a:p>
          <a:endParaRPr lang="de-DE"/>
        </a:p>
      </dgm:t>
    </dgm:pt>
    <dgm:pt modelId="{2DA57C18-FFFE-4B6E-B489-3A382CBD6076}">
      <dgm:prSet phldrT="[Text]"/>
      <dgm:spPr/>
      <dgm:t>
        <a:bodyPr/>
        <a:lstStyle/>
        <a:p>
          <a:r>
            <a:rPr lang="de-DE" dirty="0" smtClean="0"/>
            <a:t>Berufs-bildungs-ausschuss</a:t>
          </a:r>
          <a:endParaRPr lang="de-DE" dirty="0"/>
        </a:p>
      </dgm:t>
    </dgm:pt>
    <dgm:pt modelId="{C2E7CA37-F572-452C-9A04-E8C2FE93B5AD}" type="parTrans" cxnId="{B1387BE5-F241-40B3-AF52-652DF73DD9D8}">
      <dgm:prSet/>
      <dgm:spPr/>
      <dgm:t>
        <a:bodyPr/>
        <a:lstStyle/>
        <a:p>
          <a:endParaRPr lang="de-DE"/>
        </a:p>
      </dgm:t>
    </dgm:pt>
    <dgm:pt modelId="{27EFFF40-2810-4AEB-9F1B-30FEC17EC022}" type="sibTrans" cxnId="{B1387BE5-F241-40B3-AF52-652DF73DD9D8}">
      <dgm:prSet/>
      <dgm:spPr/>
      <dgm:t>
        <a:bodyPr/>
        <a:lstStyle/>
        <a:p>
          <a:endParaRPr lang="de-DE"/>
        </a:p>
      </dgm:t>
    </dgm:pt>
    <dgm:pt modelId="{AF048CC9-65A9-419A-A7C5-C6306F6C6DF9}">
      <dgm:prSet phldrT="[Text]" custT="1"/>
      <dgm:spPr/>
      <dgm:t>
        <a:bodyPr/>
        <a:lstStyle/>
        <a:p>
          <a:r>
            <a:rPr lang="de-DE" sz="1200" b="1" dirty="0" smtClean="0"/>
            <a:t>Schlichtungs-ausschuss</a:t>
          </a:r>
          <a:endParaRPr lang="de-DE" sz="1200" b="1" dirty="0"/>
        </a:p>
      </dgm:t>
    </dgm:pt>
    <dgm:pt modelId="{F6B8B020-D72D-4668-9B37-F687C5148AB1}" type="parTrans" cxnId="{394DD313-FAFD-473A-941D-26AFAA58515C}">
      <dgm:prSet/>
      <dgm:spPr/>
      <dgm:t>
        <a:bodyPr/>
        <a:lstStyle/>
        <a:p>
          <a:endParaRPr lang="de-DE"/>
        </a:p>
      </dgm:t>
    </dgm:pt>
    <dgm:pt modelId="{1AB5011E-4ED6-48C9-9460-7D3ABB8A48F3}" type="sibTrans" cxnId="{394DD313-FAFD-473A-941D-26AFAA58515C}">
      <dgm:prSet/>
      <dgm:spPr/>
      <dgm:t>
        <a:bodyPr/>
        <a:lstStyle/>
        <a:p>
          <a:endParaRPr lang="de-DE"/>
        </a:p>
      </dgm:t>
    </dgm:pt>
    <dgm:pt modelId="{BD76939B-87FA-4CDA-B5D2-BB3FC716D4CE}" type="pres">
      <dgm:prSet presAssocID="{665978E0-29F9-476A-9D3F-729D9EED52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84E7D3-EFB2-42E2-94D3-DA51EE63DDB8}" type="pres">
      <dgm:prSet presAssocID="{68E630F1-3A61-47B7-AC89-B85F13DFCBC1}" presName="gear1" presStyleLbl="node1" presStyleIdx="0" presStyleCnt="3" custLinFactNeighborX="-539" custLinFactNeighborY="-1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DD07FE-3CCE-4352-ABA1-3A797B16E0B2}" type="pres">
      <dgm:prSet presAssocID="{68E630F1-3A61-47B7-AC89-B85F13DFCBC1}" presName="gear1srcNode" presStyleLbl="node1" presStyleIdx="0" presStyleCnt="3"/>
      <dgm:spPr/>
      <dgm:t>
        <a:bodyPr/>
        <a:lstStyle/>
        <a:p>
          <a:endParaRPr lang="de-DE"/>
        </a:p>
      </dgm:t>
    </dgm:pt>
    <dgm:pt modelId="{0E3AC3F3-14CA-4AA7-B7BB-E6F6A2D906A2}" type="pres">
      <dgm:prSet presAssocID="{68E630F1-3A61-47B7-AC89-B85F13DFCBC1}" presName="gear1dstNode" presStyleLbl="node1" presStyleIdx="0" presStyleCnt="3"/>
      <dgm:spPr/>
      <dgm:t>
        <a:bodyPr/>
        <a:lstStyle/>
        <a:p>
          <a:endParaRPr lang="de-DE"/>
        </a:p>
      </dgm:t>
    </dgm:pt>
    <dgm:pt modelId="{E53F9AC8-6ECD-4EBA-886A-E9F35EC08851}" type="pres">
      <dgm:prSet presAssocID="{68E630F1-3A61-47B7-AC89-B85F13DFCBC1}" presName="gear1ch" presStyleLbl="fgAcc1" presStyleIdx="0" presStyleCnt="2" custScaleY="6396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6773E0-7EC5-48B9-9B57-64652D6E2AF7}" type="pres">
      <dgm:prSet presAssocID="{FE2F1CE3-81A6-4655-ABCB-5FF46985A0E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2A3313-8BEA-4BD1-AE07-1E4536245C4E}" type="pres">
      <dgm:prSet presAssocID="{FE2F1CE3-81A6-4655-ABCB-5FF46985A0E9}" presName="gear2srcNode" presStyleLbl="node1" presStyleIdx="1" presStyleCnt="3"/>
      <dgm:spPr/>
      <dgm:t>
        <a:bodyPr/>
        <a:lstStyle/>
        <a:p>
          <a:endParaRPr lang="de-DE"/>
        </a:p>
      </dgm:t>
    </dgm:pt>
    <dgm:pt modelId="{3D7F26BA-BF70-4DD9-9E17-3F9AB65C44BA}" type="pres">
      <dgm:prSet presAssocID="{FE2F1CE3-81A6-4655-ABCB-5FF46985A0E9}" presName="gear2dstNode" presStyleLbl="node1" presStyleIdx="1" presStyleCnt="3"/>
      <dgm:spPr/>
      <dgm:t>
        <a:bodyPr/>
        <a:lstStyle/>
        <a:p>
          <a:endParaRPr lang="de-DE"/>
        </a:p>
      </dgm:t>
    </dgm:pt>
    <dgm:pt modelId="{F90DCA12-AA6C-4506-96C6-4A5A22076669}" type="pres">
      <dgm:prSet presAssocID="{2DA57C18-FFFE-4B6E-B489-3A382CBD6076}" presName="gear3" presStyleLbl="node1" presStyleIdx="2" presStyleCnt="3"/>
      <dgm:spPr/>
      <dgm:t>
        <a:bodyPr/>
        <a:lstStyle/>
        <a:p>
          <a:endParaRPr lang="de-DE"/>
        </a:p>
      </dgm:t>
    </dgm:pt>
    <dgm:pt modelId="{274E133C-E020-4379-816F-6847454F7091}" type="pres">
      <dgm:prSet presAssocID="{2DA57C18-FFFE-4B6E-B489-3A382CBD60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FCF773-974C-4875-B576-C8D93A22D3C1}" type="pres">
      <dgm:prSet presAssocID="{2DA57C18-FFFE-4B6E-B489-3A382CBD6076}" presName="gear3srcNode" presStyleLbl="node1" presStyleIdx="2" presStyleCnt="3"/>
      <dgm:spPr/>
      <dgm:t>
        <a:bodyPr/>
        <a:lstStyle/>
        <a:p>
          <a:endParaRPr lang="de-DE"/>
        </a:p>
      </dgm:t>
    </dgm:pt>
    <dgm:pt modelId="{88E8F161-F206-4E75-BB7F-D1787329FC90}" type="pres">
      <dgm:prSet presAssocID="{2DA57C18-FFFE-4B6E-B489-3A382CBD6076}" presName="gear3dstNode" presStyleLbl="node1" presStyleIdx="2" presStyleCnt="3"/>
      <dgm:spPr/>
      <dgm:t>
        <a:bodyPr/>
        <a:lstStyle/>
        <a:p>
          <a:endParaRPr lang="de-DE"/>
        </a:p>
      </dgm:t>
    </dgm:pt>
    <dgm:pt modelId="{D07902DC-EE3C-45DA-B80E-6445C4EC2E59}" type="pres">
      <dgm:prSet presAssocID="{2DA57C18-FFFE-4B6E-B489-3A382CBD6076}" presName="gear3ch" presStyleLbl="fgAcc1" presStyleIdx="1" presStyleCnt="2" custScaleY="70568" custLinFactNeighborY="-4605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CAD2C8-0B65-48EF-8F7A-6FBC991C1FE2}" type="pres">
      <dgm:prSet presAssocID="{B0D1DCAF-7690-4A3E-AB89-43AF2898428B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F0742D05-D278-4F8E-935C-F2163A986F99}" type="pres">
      <dgm:prSet presAssocID="{61530332-353E-4AEC-9B0F-7C494BBE8DFE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F987B94A-82C1-4969-BEED-5F11CE1BB325}" type="pres">
      <dgm:prSet presAssocID="{27EFFF40-2810-4AEB-9F1B-30FEC17EC022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4007E631-42E7-40F8-BAA4-109B1CCFB777}" type="presOf" srcId="{2DA57C18-FFFE-4B6E-B489-3A382CBD6076}" destId="{F90DCA12-AA6C-4506-96C6-4A5A22076669}" srcOrd="0" destOrd="0" presId="urn:microsoft.com/office/officeart/2005/8/layout/gear1"/>
    <dgm:cxn modelId="{394DD313-FAFD-473A-941D-26AFAA58515C}" srcId="{2DA57C18-FFFE-4B6E-B489-3A382CBD6076}" destId="{AF048CC9-65A9-419A-A7C5-C6306F6C6DF9}" srcOrd="0" destOrd="0" parTransId="{F6B8B020-D72D-4668-9B37-F687C5148AB1}" sibTransId="{1AB5011E-4ED6-48C9-9460-7D3ABB8A48F3}"/>
    <dgm:cxn modelId="{81267F9A-4044-4190-B8B3-790019CD8203}" type="presOf" srcId="{2DA57C18-FFFE-4B6E-B489-3A382CBD6076}" destId="{88E8F161-F206-4E75-BB7F-D1787329FC90}" srcOrd="3" destOrd="0" presId="urn:microsoft.com/office/officeart/2005/8/layout/gear1"/>
    <dgm:cxn modelId="{FEEECB77-7B95-4506-AD02-9E2DBF5964B9}" type="presOf" srcId="{68E630F1-3A61-47B7-AC89-B85F13DFCBC1}" destId="{0E3AC3F3-14CA-4AA7-B7BB-E6F6A2D906A2}" srcOrd="2" destOrd="0" presId="urn:microsoft.com/office/officeart/2005/8/layout/gear1"/>
    <dgm:cxn modelId="{91011D15-AB9C-4899-83A1-718AA7BB1542}" type="presOf" srcId="{61530332-353E-4AEC-9B0F-7C494BBE8DFE}" destId="{F0742D05-D278-4F8E-935C-F2163A986F99}" srcOrd="0" destOrd="0" presId="urn:microsoft.com/office/officeart/2005/8/layout/gear1"/>
    <dgm:cxn modelId="{5D914309-4B40-4EF3-B219-BCE9CE33F5B2}" type="presOf" srcId="{B0D1DCAF-7690-4A3E-AB89-43AF2898428B}" destId="{52CAD2C8-0B65-48EF-8F7A-6FBC991C1FE2}" srcOrd="0" destOrd="0" presId="urn:microsoft.com/office/officeart/2005/8/layout/gear1"/>
    <dgm:cxn modelId="{64AD4B91-3BE0-40A2-A248-D4B48D861981}" type="presOf" srcId="{FE2F1CE3-81A6-4655-ABCB-5FF46985A0E9}" destId="{3D7F26BA-BF70-4DD9-9E17-3F9AB65C44BA}" srcOrd="2" destOrd="0" presId="urn:microsoft.com/office/officeart/2005/8/layout/gear1"/>
    <dgm:cxn modelId="{655192BE-7939-4F00-962C-1461ED5B47A5}" type="presOf" srcId="{68E630F1-3A61-47B7-AC89-B85F13DFCBC1}" destId="{9184E7D3-EFB2-42E2-94D3-DA51EE63DDB8}" srcOrd="0" destOrd="0" presId="urn:microsoft.com/office/officeart/2005/8/layout/gear1"/>
    <dgm:cxn modelId="{79B675EF-08EA-47EA-A16D-A4F76691AF4B}" type="presOf" srcId="{27EFFF40-2810-4AEB-9F1B-30FEC17EC022}" destId="{F987B94A-82C1-4969-BEED-5F11CE1BB325}" srcOrd="0" destOrd="0" presId="urn:microsoft.com/office/officeart/2005/8/layout/gear1"/>
    <dgm:cxn modelId="{A557D4AE-5D89-4925-B571-01DC8A4F5CA5}" type="presOf" srcId="{FE2F1CE3-81A6-4655-ABCB-5FF46985A0E9}" destId="{B52A3313-8BEA-4BD1-AE07-1E4536245C4E}" srcOrd="1" destOrd="0" presId="urn:microsoft.com/office/officeart/2005/8/layout/gear1"/>
    <dgm:cxn modelId="{F7F35220-5202-45DF-8C2C-67C7919CFA17}" type="presOf" srcId="{02DC7CFC-CD07-483E-86C4-2DF287DDCFD3}" destId="{E53F9AC8-6ECD-4EBA-886A-E9F35EC08851}" srcOrd="0" destOrd="0" presId="urn:microsoft.com/office/officeart/2005/8/layout/gear1"/>
    <dgm:cxn modelId="{81CF8166-4611-47BE-9463-2B3C988437F7}" type="presOf" srcId="{665978E0-29F9-476A-9D3F-729D9EED524E}" destId="{BD76939B-87FA-4CDA-B5D2-BB3FC716D4CE}" srcOrd="0" destOrd="0" presId="urn:microsoft.com/office/officeart/2005/8/layout/gear1"/>
    <dgm:cxn modelId="{B578E043-63C6-4951-8D11-CF241F726F27}" srcId="{665978E0-29F9-476A-9D3F-729D9EED524E}" destId="{68E630F1-3A61-47B7-AC89-B85F13DFCBC1}" srcOrd="0" destOrd="0" parTransId="{5E947FAD-A4F4-4646-A324-CC1CB9C40C0F}" sibTransId="{B0D1DCAF-7690-4A3E-AB89-43AF2898428B}"/>
    <dgm:cxn modelId="{0A6D3146-0859-462C-946F-4C2BA55E1F5B}" srcId="{665978E0-29F9-476A-9D3F-729D9EED524E}" destId="{FE2F1CE3-81A6-4655-ABCB-5FF46985A0E9}" srcOrd="1" destOrd="0" parTransId="{C3D5F187-FB4D-4A85-9C8B-25F172D65690}" sibTransId="{61530332-353E-4AEC-9B0F-7C494BBE8DFE}"/>
    <dgm:cxn modelId="{EA174994-D80A-4F02-A108-5591AD6BFB4C}" type="presOf" srcId="{2DA57C18-FFFE-4B6E-B489-3A382CBD6076}" destId="{EAFCF773-974C-4875-B576-C8D93A22D3C1}" srcOrd="2" destOrd="0" presId="urn:microsoft.com/office/officeart/2005/8/layout/gear1"/>
    <dgm:cxn modelId="{074176EA-902E-4CA9-8EBC-2C7626F5D8DE}" type="presOf" srcId="{FE2F1CE3-81A6-4655-ABCB-5FF46985A0E9}" destId="{C06773E0-7EC5-48B9-9B57-64652D6E2AF7}" srcOrd="0" destOrd="0" presId="urn:microsoft.com/office/officeart/2005/8/layout/gear1"/>
    <dgm:cxn modelId="{B1387BE5-F241-40B3-AF52-652DF73DD9D8}" srcId="{665978E0-29F9-476A-9D3F-729D9EED524E}" destId="{2DA57C18-FFFE-4B6E-B489-3A382CBD6076}" srcOrd="2" destOrd="0" parTransId="{C2E7CA37-F572-452C-9A04-E8C2FE93B5AD}" sibTransId="{27EFFF40-2810-4AEB-9F1B-30FEC17EC022}"/>
    <dgm:cxn modelId="{745A8F4B-2A85-4493-9BFD-D7A04802E98B}" srcId="{68E630F1-3A61-47B7-AC89-B85F13DFCBC1}" destId="{02DC7CFC-CD07-483E-86C4-2DF287DDCFD3}" srcOrd="0" destOrd="0" parTransId="{3FFD7B89-AF15-4D53-848E-581540F72967}" sibTransId="{6D883EF3-6520-4447-8907-D5CC30EFF412}"/>
    <dgm:cxn modelId="{B722B101-0038-47BD-B7E5-67588B217508}" type="presOf" srcId="{68E630F1-3A61-47B7-AC89-B85F13DFCBC1}" destId="{E1DD07FE-3CCE-4352-ABA1-3A797B16E0B2}" srcOrd="1" destOrd="0" presId="urn:microsoft.com/office/officeart/2005/8/layout/gear1"/>
    <dgm:cxn modelId="{60AAFC73-60BF-40F4-BBD5-9E2A46002C80}" type="presOf" srcId="{2DA57C18-FFFE-4B6E-B489-3A382CBD6076}" destId="{274E133C-E020-4379-816F-6847454F7091}" srcOrd="1" destOrd="0" presId="urn:microsoft.com/office/officeart/2005/8/layout/gear1"/>
    <dgm:cxn modelId="{7BBAA911-9459-4948-B334-003F224F9E09}" type="presOf" srcId="{AF048CC9-65A9-419A-A7C5-C6306F6C6DF9}" destId="{D07902DC-EE3C-45DA-B80E-6445C4EC2E59}" srcOrd="0" destOrd="0" presId="urn:microsoft.com/office/officeart/2005/8/layout/gear1"/>
    <dgm:cxn modelId="{82064E41-04B9-418F-A56F-80F144AB45C8}" type="presParOf" srcId="{BD76939B-87FA-4CDA-B5D2-BB3FC716D4CE}" destId="{9184E7D3-EFB2-42E2-94D3-DA51EE63DDB8}" srcOrd="0" destOrd="0" presId="urn:microsoft.com/office/officeart/2005/8/layout/gear1"/>
    <dgm:cxn modelId="{850C8A91-27F3-4FA1-8969-47E367E4261B}" type="presParOf" srcId="{BD76939B-87FA-4CDA-B5D2-BB3FC716D4CE}" destId="{E1DD07FE-3CCE-4352-ABA1-3A797B16E0B2}" srcOrd="1" destOrd="0" presId="urn:microsoft.com/office/officeart/2005/8/layout/gear1"/>
    <dgm:cxn modelId="{AD1C0100-5525-408A-A165-CE2D75FCE016}" type="presParOf" srcId="{BD76939B-87FA-4CDA-B5D2-BB3FC716D4CE}" destId="{0E3AC3F3-14CA-4AA7-B7BB-E6F6A2D906A2}" srcOrd="2" destOrd="0" presId="urn:microsoft.com/office/officeart/2005/8/layout/gear1"/>
    <dgm:cxn modelId="{A9DBB22B-66B7-49F1-9A35-BFBCDE5E2923}" type="presParOf" srcId="{BD76939B-87FA-4CDA-B5D2-BB3FC716D4CE}" destId="{E53F9AC8-6ECD-4EBA-886A-E9F35EC08851}" srcOrd="3" destOrd="0" presId="urn:microsoft.com/office/officeart/2005/8/layout/gear1"/>
    <dgm:cxn modelId="{C91B337C-B72F-4413-831D-106F721D667C}" type="presParOf" srcId="{BD76939B-87FA-4CDA-B5D2-BB3FC716D4CE}" destId="{C06773E0-7EC5-48B9-9B57-64652D6E2AF7}" srcOrd="4" destOrd="0" presId="urn:microsoft.com/office/officeart/2005/8/layout/gear1"/>
    <dgm:cxn modelId="{319E1D20-63B6-4EF6-8322-44479C18CEF5}" type="presParOf" srcId="{BD76939B-87FA-4CDA-B5D2-BB3FC716D4CE}" destId="{B52A3313-8BEA-4BD1-AE07-1E4536245C4E}" srcOrd="5" destOrd="0" presId="urn:microsoft.com/office/officeart/2005/8/layout/gear1"/>
    <dgm:cxn modelId="{7E07F6BB-5456-45DA-8C61-8D74271CCBE3}" type="presParOf" srcId="{BD76939B-87FA-4CDA-B5D2-BB3FC716D4CE}" destId="{3D7F26BA-BF70-4DD9-9E17-3F9AB65C44BA}" srcOrd="6" destOrd="0" presId="urn:microsoft.com/office/officeart/2005/8/layout/gear1"/>
    <dgm:cxn modelId="{A492E4BF-EB71-4233-BDFD-432EF41AF226}" type="presParOf" srcId="{BD76939B-87FA-4CDA-B5D2-BB3FC716D4CE}" destId="{F90DCA12-AA6C-4506-96C6-4A5A22076669}" srcOrd="7" destOrd="0" presId="urn:microsoft.com/office/officeart/2005/8/layout/gear1"/>
    <dgm:cxn modelId="{2D03AB49-7C0E-4B0F-914C-39D9E4498E9D}" type="presParOf" srcId="{BD76939B-87FA-4CDA-B5D2-BB3FC716D4CE}" destId="{274E133C-E020-4379-816F-6847454F7091}" srcOrd="8" destOrd="0" presId="urn:microsoft.com/office/officeart/2005/8/layout/gear1"/>
    <dgm:cxn modelId="{8A117E5A-DD13-4A53-9B7D-64C354596EE3}" type="presParOf" srcId="{BD76939B-87FA-4CDA-B5D2-BB3FC716D4CE}" destId="{EAFCF773-974C-4875-B576-C8D93A22D3C1}" srcOrd="9" destOrd="0" presId="urn:microsoft.com/office/officeart/2005/8/layout/gear1"/>
    <dgm:cxn modelId="{E75D1252-42BB-4D16-81AF-36F6A31DCD8B}" type="presParOf" srcId="{BD76939B-87FA-4CDA-B5D2-BB3FC716D4CE}" destId="{88E8F161-F206-4E75-BB7F-D1787329FC90}" srcOrd="10" destOrd="0" presId="urn:microsoft.com/office/officeart/2005/8/layout/gear1"/>
    <dgm:cxn modelId="{2B429BA2-18D3-4786-AE4E-6C719113C7E2}" type="presParOf" srcId="{BD76939B-87FA-4CDA-B5D2-BB3FC716D4CE}" destId="{D07902DC-EE3C-45DA-B80E-6445C4EC2E59}" srcOrd="11" destOrd="0" presId="urn:microsoft.com/office/officeart/2005/8/layout/gear1"/>
    <dgm:cxn modelId="{CADB7EAF-9A21-4B93-83C3-D96445AC393C}" type="presParOf" srcId="{BD76939B-87FA-4CDA-B5D2-BB3FC716D4CE}" destId="{52CAD2C8-0B65-48EF-8F7A-6FBC991C1FE2}" srcOrd="12" destOrd="0" presId="urn:microsoft.com/office/officeart/2005/8/layout/gear1"/>
    <dgm:cxn modelId="{98870A6D-A461-4AE0-866D-F60780CA0E87}" type="presParOf" srcId="{BD76939B-87FA-4CDA-B5D2-BB3FC716D4CE}" destId="{F0742D05-D278-4F8E-935C-F2163A986F99}" srcOrd="13" destOrd="0" presId="urn:microsoft.com/office/officeart/2005/8/layout/gear1"/>
    <dgm:cxn modelId="{1B0E2EE4-36B2-4CCD-9C74-878CAAB632B3}" type="presParOf" srcId="{BD76939B-87FA-4CDA-B5D2-BB3FC716D4CE}" destId="{F987B94A-82C1-4969-BEED-5F11CE1BB325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5978E0-29F9-476A-9D3F-729D9EED524E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68E630F1-3A61-47B7-AC89-B85F13DFCBC1}">
      <dgm:prSet phldrT="[Text]" custT="1"/>
      <dgm:spPr/>
      <dgm:t>
        <a:bodyPr/>
        <a:lstStyle/>
        <a:p>
          <a:r>
            <a:rPr lang="de-DE" sz="1400" b="1" dirty="0" smtClean="0"/>
            <a:t>Unternehmer</a:t>
          </a:r>
          <a:endParaRPr lang="de-DE" sz="1400" b="1" dirty="0"/>
        </a:p>
      </dgm:t>
    </dgm:pt>
    <dgm:pt modelId="{5E947FAD-A4F4-4646-A324-CC1CB9C40C0F}" type="parTrans" cxnId="{B578E043-63C6-4951-8D11-CF241F726F27}">
      <dgm:prSet/>
      <dgm:spPr/>
      <dgm:t>
        <a:bodyPr/>
        <a:lstStyle/>
        <a:p>
          <a:endParaRPr lang="de-DE"/>
        </a:p>
      </dgm:t>
    </dgm:pt>
    <dgm:pt modelId="{B0D1DCAF-7690-4A3E-AB89-43AF2898428B}" type="sibTrans" cxnId="{B578E043-63C6-4951-8D11-CF241F726F27}">
      <dgm:prSet/>
      <dgm:spPr/>
      <dgm:t>
        <a:bodyPr/>
        <a:lstStyle/>
        <a:p>
          <a:endParaRPr lang="de-DE"/>
        </a:p>
      </dgm:t>
    </dgm:pt>
    <dgm:pt modelId="{FE2F1CE3-81A6-4655-ABCB-5FF46985A0E9}">
      <dgm:prSet phldrT="[Text]" custT="1"/>
      <dgm:spPr/>
      <dgm:t>
        <a:bodyPr/>
        <a:lstStyle/>
        <a:p>
          <a:r>
            <a:rPr lang="de-DE" sz="1400" b="1" dirty="0" smtClean="0"/>
            <a:t>Aus-bilder</a:t>
          </a:r>
          <a:endParaRPr lang="de-DE" sz="1400" b="1" dirty="0"/>
        </a:p>
      </dgm:t>
    </dgm:pt>
    <dgm:pt modelId="{C3D5F187-FB4D-4A85-9C8B-25F172D65690}" type="parTrans" cxnId="{0A6D3146-0859-462C-946F-4C2BA55E1F5B}">
      <dgm:prSet/>
      <dgm:spPr/>
      <dgm:t>
        <a:bodyPr/>
        <a:lstStyle/>
        <a:p>
          <a:endParaRPr lang="de-DE"/>
        </a:p>
      </dgm:t>
    </dgm:pt>
    <dgm:pt modelId="{61530332-353E-4AEC-9B0F-7C494BBE8DFE}" type="sibTrans" cxnId="{0A6D3146-0859-462C-946F-4C2BA55E1F5B}">
      <dgm:prSet/>
      <dgm:spPr/>
      <dgm:t>
        <a:bodyPr/>
        <a:lstStyle/>
        <a:p>
          <a:endParaRPr lang="de-DE"/>
        </a:p>
      </dgm:t>
    </dgm:pt>
    <dgm:pt modelId="{2DA57C18-FFFE-4B6E-B489-3A382CBD6076}">
      <dgm:prSet phldrT="[Text]" custT="1"/>
      <dgm:spPr/>
      <dgm:t>
        <a:bodyPr/>
        <a:lstStyle/>
        <a:p>
          <a:r>
            <a:rPr lang="de-DE" sz="1100" b="1" dirty="0" smtClean="0"/>
            <a:t>Interessen-vertretung</a:t>
          </a:r>
          <a:endParaRPr lang="de-DE" sz="1100" b="1" dirty="0"/>
        </a:p>
      </dgm:t>
    </dgm:pt>
    <dgm:pt modelId="{C2E7CA37-F572-452C-9A04-E8C2FE93B5AD}" type="parTrans" cxnId="{B1387BE5-F241-40B3-AF52-652DF73DD9D8}">
      <dgm:prSet/>
      <dgm:spPr/>
      <dgm:t>
        <a:bodyPr/>
        <a:lstStyle/>
        <a:p>
          <a:endParaRPr lang="de-DE"/>
        </a:p>
      </dgm:t>
    </dgm:pt>
    <dgm:pt modelId="{27EFFF40-2810-4AEB-9F1B-30FEC17EC022}" type="sibTrans" cxnId="{B1387BE5-F241-40B3-AF52-652DF73DD9D8}">
      <dgm:prSet/>
      <dgm:spPr/>
      <dgm:t>
        <a:bodyPr/>
        <a:lstStyle/>
        <a:p>
          <a:endParaRPr lang="de-DE"/>
        </a:p>
      </dgm:t>
    </dgm:pt>
    <dgm:pt modelId="{BD76939B-87FA-4CDA-B5D2-BB3FC716D4CE}" type="pres">
      <dgm:prSet presAssocID="{665978E0-29F9-476A-9D3F-729D9EED52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84E7D3-EFB2-42E2-94D3-DA51EE63DDB8}" type="pres">
      <dgm:prSet presAssocID="{68E630F1-3A61-47B7-AC89-B85F13DFCBC1}" presName="gear1" presStyleLbl="node1" presStyleIdx="0" presStyleCnt="3" custLinFactNeighborX="-539" custLinFactNeighborY="-1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DD07FE-3CCE-4352-ABA1-3A797B16E0B2}" type="pres">
      <dgm:prSet presAssocID="{68E630F1-3A61-47B7-AC89-B85F13DFCBC1}" presName="gear1srcNode" presStyleLbl="node1" presStyleIdx="0" presStyleCnt="3"/>
      <dgm:spPr/>
      <dgm:t>
        <a:bodyPr/>
        <a:lstStyle/>
        <a:p>
          <a:endParaRPr lang="de-DE"/>
        </a:p>
      </dgm:t>
    </dgm:pt>
    <dgm:pt modelId="{0E3AC3F3-14CA-4AA7-B7BB-E6F6A2D906A2}" type="pres">
      <dgm:prSet presAssocID="{68E630F1-3A61-47B7-AC89-B85F13DFCBC1}" presName="gear1dstNode" presStyleLbl="node1" presStyleIdx="0" presStyleCnt="3"/>
      <dgm:spPr/>
      <dgm:t>
        <a:bodyPr/>
        <a:lstStyle/>
        <a:p>
          <a:endParaRPr lang="de-DE"/>
        </a:p>
      </dgm:t>
    </dgm:pt>
    <dgm:pt modelId="{C06773E0-7EC5-48B9-9B57-64652D6E2AF7}" type="pres">
      <dgm:prSet presAssocID="{FE2F1CE3-81A6-4655-ABCB-5FF46985A0E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2A3313-8BEA-4BD1-AE07-1E4536245C4E}" type="pres">
      <dgm:prSet presAssocID="{FE2F1CE3-81A6-4655-ABCB-5FF46985A0E9}" presName="gear2srcNode" presStyleLbl="node1" presStyleIdx="1" presStyleCnt="3"/>
      <dgm:spPr/>
      <dgm:t>
        <a:bodyPr/>
        <a:lstStyle/>
        <a:p>
          <a:endParaRPr lang="de-DE"/>
        </a:p>
      </dgm:t>
    </dgm:pt>
    <dgm:pt modelId="{3D7F26BA-BF70-4DD9-9E17-3F9AB65C44BA}" type="pres">
      <dgm:prSet presAssocID="{FE2F1CE3-81A6-4655-ABCB-5FF46985A0E9}" presName="gear2dstNode" presStyleLbl="node1" presStyleIdx="1" presStyleCnt="3"/>
      <dgm:spPr/>
      <dgm:t>
        <a:bodyPr/>
        <a:lstStyle/>
        <a:p>
          <a:endParaRPr lang="de-DE"/>
        </a:p>
      </dgm:t>
    </dgm:pt>
    <dgm:pt modelId="{F90DCA12-AA6C-4506-96C6-4A5A22076669}" type="pres">
      <dgm:prSet presAssocID="{2DA57C18-FFFE-4B6E-B489-3A382CBD6076}" presName="gear3" presStyleLbl="node1" presStyleIdx="2" presStyleCnt="3"/>
      <dgm:spPr/>
      <dgm:t>
        <a:bodyPr/>
        <a:lstStyle/>
        <a:p>
          <a:endParaRPr lang="de-DE"/>
        </a:p>
      </dgm:t>
    </dgm:pt>
    <dgm:pt modelId="{274E133C-E020-4379-816F-6847454F7091}" type="pres">
      <dgm:prSet presAssocID="{2DA57C18-FFFE-4B6E-B489-3A382CBD60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FCF773-974C-4875-B576-C8D93A22D3C1}" type="pres">
      <dgm:prSet presAssocID="{2DA57C18-FFFE-4B6E-B489-3A382CBD6076}" presName="gear3srcNode" presStyleLbl="node1" presStyleIdx="2" presStyleCnt="3"/>
      <dgm:spPr/>
      <dgm:t>
        <a:bodyPr/>
        <a:lstStyle/>
        <a:p>
          <a:endParaRPr lang="de-DE"/>
        </a:p>
      </dgm:t>
    </dgm:pt>
    <dgm:pt modelId="{88E8F161-F206-4E75-BB7F-D1787329FC90}" type="pres">
      <dgm:prSet presAssocID="{2DA57C18-FFFE-4B6E-B489-3A382CBD6076}" presName="gear3dstNode" presStyleLbl="node1" presStyleIdx="2" presStyleCnt="3"/>
      <dgm:spPr/>
      <dgm:t>
        <a:bodyPr/>
        <a:lstStyle/>
        <a:p>
          <a:endParaRPr lang="de-DE"/>
        </a:p>
      </dgm:t>
    </dgm:pt>
    <dgm:pt modelId="{52CAD2C8-0B65-48EF-8F7A-6FBC991C1FE2}" type="pres">
      <dgm:prSet presAssocID="{B0D1DCAF-7690-4A3E-AB89-43AF2898428B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F0742D05-D278-4F8E-935C-F2163A986F99}" type="pres">
      <dgm:prSet presAssocID="{61530332-353E-4AEC-9B0F-7C494BBE8DFE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F987B94A-82C1-4969-BEED-5F11CE1BB325}" type="pres">
      <dgm:prSet presAssocID="{27EFFF40-2810-4AEB-9F1B-30FEC17EC022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91ACADD1-EE72-43DB-BE58-498E06E3C670}" type="presOf" srcId="{B0D1DCAF-7690-4A3E-AB89-43AF2898428B}" destId="{52CAD2C8-0B65-48EF-8F7A-6FBC991C1FE2}" srcOrd="0" destOrd="0" presId="urn:microsoft.com/office/officeart/2005/8/layout/gear1"/>
    <dgm:cxn modelId="{B578E043-63C6-4951-8D11-CF241F726F27}" srcId="{665978E0-29F9-476A-9D3F-729D9EED524E}" destId="{68E630F1-3A61-47B7-AC89-B85F13DFCBC1}" srcOrd="0" destOrd="0" parTransId="{5E947FAD-A4F4-4646-A324-CC1CB9C40C0F}" sibTransId="{B0D1DCAF-7690-4A3E-AB89-43AF2898428B}"/>
    <dgm:cxn modelId="{0A6D3146-0859-462C-946F-4C2BA55E1F5B}" srcId="{665978E0-29F9-476A-9D3F-729D9EED524E}" destId="{FE2F1CE3-81A6-4655-ABCB-5FF46985A0E9}" srcOrd="1" destOrd="0" parTransId="{C3D5F187-FB4D-4A85-9C8B-25F172D65690}" sibTransId="{61530332-353E-4AEC-9B0F-7C494BBE8DFE}"/>
    <dgm:cxn modelId="{0A5499E1-C30E-49A5-99FC-0A5CF5C667B2}" type="presOf" srcId="{2DA57C18-FFFE-4B6E-B489-3A382CBD6076}" destId="{EAFCF773-974C-4875-B576-C8D93A22D3C1}" srcOrd="2" destOrd="0" presId="urn:microsoft.com/office/officeart/2005/8/layout/gear1"/>
    <dgm:cxn modelId="{07ACD4EF-0701-410D-9EC3-26BD3D788E35}" type="presOf" srcId="{61530332-353E-4AEC-9B0F-7C494BBE8DFE}" destId="{F0742D05-D278-4F8E-935C-F2163A986F99}" srcOrd="0" destOrd="0" presId="urn:microsoft.com/office/officeart/2005/8/layout/gear1"/>
    <dgm:cxn modelId="{D633C04A-C1DC-4343-861C-52B98AB5B197}" type="presOf" srcId="{FE2F1CE3-81A6-4655-ABCB-5FF46985A0E9}" destId="{3D7F26BA-BF70-4DD9-9E17-3F9AB65C44BA}" srcOrd="2" destOrd="0" presId="urn:microsoft.com/office/officeart/2005/8/layout/gear1"/>
    <dgm:cxn modelId="{40D54C30-8B8B-4C77-9A9F-7804786B655E}" type="presOf" srcId="{2DA57C18-FFFE-4B6E-B489-3A382CBD6076}" destId="{F90DCA12-AA6C-4506-96C6-4A5A22076669}" srcOrd="0" destOrd="0" presId="urn:microsoft.com/office/officeart/2005/8/layout/gear1"/>
    <dgm:cxn modelId="{69E98496-C5AF-4027-B6D6-876043D58A9A}" type="presOf" srcId="{27EFFF40-2810-4AEB-9F1B-30FEC17EC022}" destId="{F987B94A-82C1-4969-BEED-5F11CE1BB325}" srcOrd="0" destOrd="0" presId="urn:microsoft.com/office/officeart/2005/8/layout/gear1"/>
    <dgm:cxn modelId="{E57E21DD-FE7E-4969-A851-7CFCA3B83AD3}" type="presOf" srcId="{FE2F1CE3-81A6-4655-ABCB-5FF46985A0E9}" destId="{C06773E0-7EC5-48B9-9B57-64652D6E2AF7}" srcOrd="0" destOrd="0" presId="urn:microsoft.com/office/officeart/2005/8/layout/gear1"/>
    <dgm:cxn modelId="{422E91EE-5AF2-4F08-BCC2-9C1FD5B8DA28}" type="presOf" srcId="{2DA57C18-FFFE-4B6E-B489-3A382CBD6076}" destId="{274E133C-E020-4379-816F-6847454F7091}" srcOrd="1" destOrd="0" presId="urn:microsoft.com/office/officeart/2005/8/layout/gear1"/>
    <dgm:cxn modelId="{1F1E88D6-D4B3-4BED-B279-5982767C2BD0}" type="presOf" srcId="{FE2F1CE3-81A6-4655-ABCB-5FF46985A0E9}" destId="{B52A3313-8BEA-4BD1-AE07-1E4536245C4E}" srcOrd="1" destOrd="0" presId="urn:microsoft.com/office/officeart/2005/8/layout/gear1"/>
    <dgm:cxn modelId="{B1387BE5-F241-40B3-AF52-652DF73DD9D8}" srcId="{665978E0-29F9-476A-9D3F-729D9EED524E}" destId="{2DA57C18-FFFE-4B6E-B489-3A382CBD6076}" srcOrd="2" destOrd="0" parTransId="{C2E7CA37-F572-452C-9A04-E8C2FE93B5AD}" sibTransId="{27EFFF40-2810-4AEB-9F1B-30FEC17EC022}"/>
    <dgm:cxn modelId="{524FAFB4-BB86-44C9-A2F3-268E45063D6B}" type="presOf" srcId="{68E630F1-3A61-47B7-AC89-B85F13DFCBC1}" destId="{E1DD07FE-3CCE-4352-ABA1-3A797B16E0B2}" srcOrd="1" destOrd="0" presId="urn:microsoft.com/office/officeart/2005/8/layout/gear1"/>
    <dgm:cxn modelId="{D23B90E7-FA07-4FF2-ADC2-24015D572424}" type="presOf" srcId="{68E630F1-3A61-47B7-AC89-B85F13DFCBC1}" destId="{9184E7D3-EFB2-42E2-94D3-DA51EE63DDB8}" srcOrd="0" destOrd="0" presId="urn:microsoft.com/office/officeart/2005/8/layout/gear1"/>
    <dgm:cxn modelId="{A6AD0CBD-D2C9-47D9-9E4C-55AD11C20750}" type="presOf" srcId="{68E630F1-3A61-47B7-AC89-B85F13DFCBC1}" destId="{0E3AC3F3-14CA-4AA7-B7BB-E6F6A2D906A2}" srcOrd="2" destOrd="0" presId="urn:microsoft.com/office/officeart/2005/8/layout/gear1"/>
    <dgm:cxn modelId="{C32463C2-414A-479E-BB8C-10F0E8F2151C}" type="presOf" srcId="{2DA57C18-FFFE-4B6E-B489-3A382CBD6076}" destId="{88E8F161-F206-4E75-BB7F-D1787329FC90}" srcOrd="3" destOrd="0" presId="urn:microsoft.com/office/officeart/2005/8/layout/gear1"/>
    <dgm:cxn modelId="{21BCFEF4-70CC-490B-9045-8BC91BA22F10}" type="presOf" srcId="{665978E0-29F9-476A-9D3F-729D9EED524E}" destId="{BD76939B-87FA-4CDA-B5D2-BB3FC716D4CE}" srcOrd="0" destOrd="0" presId="urn:microsoft.com/office/officeart/2005/8/layout/gear1"/>
    <dgm:cxn modelId="{E9A91A83-CCAE-4B77-8689-8EF172AAE5A4}" type="presParOf" srcId="{BD76939B-87FA-4CDA-B5D2-BB3FC716D4CE}" destId="{9184E7D3-EFB2-42E2-94D3-DA51EE63DDB8}" srcOrd="0" destOrd="0" presId="urn:microsoft.com/office/officeart/2005/8/layout/gear1"/>
    <dgm:cxn modelId="{66E5A710-77EE-4301-8E61-E0BADDC0FE95}" type="presParOf" srcId="{BD76939B-87FA-4CDA-B5D2-BB3FC716D4CE}" destId="{E1DD07FE-3CCE-4352-ABA1-3A797B16E0B2}" srcOrd="1" destOrd="0" presId="urn:microsoft.com/office/officeart/2005/8/layout/gear1"/>
    <dgm:cxn modelId="{BE7085DF-AC4B-4E11-BB30-4F20224A515D}" type="presParOf" srcId="{BD76939B-87FA-4CDA-B5D2-BB3FC716D4CE}" destId="{0E3AC3F3-14CA-4AA7-B7BB-E6F6A2D906A2}" srcOrd="2" destOrd="0" presId="urn:microsoft.com/office/officeart/2005/8/layout/gear1"/>
    <dgm:cxn modelId="{E417A6DA-4A02-44F7-87AB-4ED94BE5DE2B}" type="presParOf" srcId="{BD76939B-87FA-4CDA-B5D2-BB3FC716D4CE}" destId="{C06773E0-7EC5-48B9-9B57-64652D6E2AF7}" srcOrd="3" destOrd="0" presId="urn:microsoft.com/office/officeart/2005/8/layout/gear1"/>
    <dgm:cxn modelId="{21A72DB7-2393-43DF-8739-AD1174897052}" type="presParOf" srcId="{BD76939B-87FA-4CDA-B5D2-BB3FC716D4CE}" destId="{B52A3313-8BEA-4BD1-AE07-1E4536245C4E}" srcOrd="4" destOrd="0" presId="urn:microsoft.com/office/officeart/2005/8/layout/gear1"/>
    <dgm:cxn modelId="{D865B74D-C925-4ED6-B3B4-B2A73CDB50AE}" type="presParOf" srcId="{BD76939B-87FA-4CDA-B5D2-BB3FC716D4CE}" destId="{3D7F26BA-BF70-4DD9-9E17-3F9AB65C44BA}" srcOrd="5" destOrd="0" presId="urn:microsoft.com/office/officeart/2005/8/layout/gear1"/>
    <dgm:cxn modelId="{69E6BD9E-453E-4EC6-B1AD-248884ABADA8}" type="presParOf" srcId="{BD76939B-87FA-4CDA-B5D2-BB3FC716D4CE}" destId="{F90DCA12-AA6C-4506-96C6-4A5A22076669}" srcOrd="6" destOrd="0" presId="urn:microsoft.com/office/officeart/2005/8/layout/gear1"/>
    <dgm:cxn modelId="{83718BDB-A139-4738-B4E3-0A11EE7F292B}" type="presParOf" srcId="{BD76939B-87FA-4CDA-B5D2-BB3FC716D4CE}" destId="{274E133C-E020-4379-816F-6847454F7091}" srcOrd="7" destOrd="0" presId="urn:microsoft.com/office/officeart/2005/8/layout/gear1"/>
    <dgm:cxn modelId="{B7AE6B83-B4E6-4A59-B068-5E83CD2B9882}" type="presParOf" srcId="{BD76939B-87FA-4CDA-B5D2-BB3FC716D4CE}" destId="{EAFCF773-974C-4875-B576-C8D93A22D3C1}" srcOrd="8" destOrd="0" presId="urn:microsoft.com/office/officeart/2005/8/layout/gear1"/>
    <dgm:cxn modelId="{23DE219E-5E16-461E-AEE6-5C0672974363}" type="presParOf" srcId="{BD76939B-87FA-4CDA-B5D2-BB3FC716D4CE}" destId="{88E8F161-F206-4E75-BB7F-D1787329FC90}" srcOrd="9" destOrd="0" presId="urn:microsoft.com/office/officeart/2005/8/layout/gear1"/>
    <dgm:cxn modelId="{687B5731-6288-42C6-B465-29CC8BFBAAA9}" type="presParOf" srcId="{BD76939B-87FA-4CDA-B5D2-BB3FC716D4CE}" destId="{52CAD2C8-0B65-48EF-8F7A-6FBC991C1FE2}" srcOrd="10" destOrd="0" presId="urn:microsoft.com/office/officeart/2005/8/layout/gear1"/>
    <dgm:cxn modelId="{E7920B0E-B9FE-4F13-AF98-FF4E82DF42FD}" type="presParOf" srcId="{BD76939B-87FA-4CDA-B5D2-BB3FC716D4CE}" destId="{F0742D05-D278-4F8E-935C-F2163A986F99}" srcOrd="11" destOrd="0" presId="urn:microsoft.com/office/officeart/2005/8/layout/gear1"/>
    <dgm:cxn modelId="{22C74415-484E-4252-8EA1-AFB70E3DF10F}" type="presParOf" srcId="{BD76939B-87FA-4CDA-B5D2-BB3FC716D4CE}" destId="{F987B94A-82C1-4969-BEED-5F11CE1BB3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D5F6C7-2A22-4E4D-BAB4-EB1E62DA7F12}" type="doc">
      <dgm:prSet loTypeId="urn:microsoft.com/office/officeart/2005/8/layout/pyramid1" loCatId="pyramid" qsTypeId="urn:microsoft.com/office/officeart/2005/8/quickstyle/simple2" qsCatId="simple" csTypeId="urn:microsoft.com/office/officeart/2005/8/colors/accent1_5" csCatId="accent1" phldr="1"/>
      <dgm:spPr/>
    </dgm:pt>
    <dgm:pt modelId="{46B910D1-D0F7-4664-983E-6C69262B27B2}">
      <dgm:prSet phldrT="[Text]" custT="1"/>
      <dgm:spPr/>
      <dgm:t>
        <a:bodyPr anchor="b"/>
        <a:lstStyle/>
        <a:p>
          <a:r>
            <a:rPr lang="de-DE" sz="1800" dirty="0" err="1" smtClean="0"/>
            <a:t>Prü</a:t>
          </a:r>
          <a:r>
            <a:rPr lang="de-DE" sz="1800" dirty="0" smtClean="0"/>
            <a:t>-</a:t>
          </a:r>
          <a:br>
            <a:rPr lang="de-DE" sz="1800" dirty="0" smtClean="0"/>
          </a:br>
          <a:r>
            <a:rPr lang="de-DE" sz="1800" dirty="0" err="1" smtClean="0"/>
            <a:t>fungs</a:t>
          </a:r>
          <a:r>
            <a:rPr lang="de-DE" sz="1800" dirty="0" smtClean="0"/>
            <a:t>-</a:t>
          </a:r>
          <a:br>
            <a:rPr lang="de-DE" sz="1800" dirty="0" smtClean="0"/>
          </a:br>
          <a:r>
            <a:rPr lang="de-DE" sz="1800" dirty="0" err="1" smtClean="0"/>
            <a:t>ordnung</a:t>
          </a:r>
          <a:endParaRPr lang="de-DE" sz="1800" dirty="0"/>
        </a:p>
      </dgm:t>
    </dgm:pt>
    <dgm:pt modelId="{A1825688-B463-4809-9D38-4DA8150931D8}" type="parTrans" cxnId="{23F9972D-0777-403A-92B6-FAC3A30C2A38}">
      <dgm:prSet/>
      <dgm:spPr/>
      <dgm:t>
        <a:bodyPr/>
        <a:lstStyle/>
        <a:p>
          <a:endParaRPr lang="de-DE"/>
        </a:p>
      </dgm:t>
    </dgm:pt>
    <dgm:pt modelId="{3718E49B-D890-41F0-A501-498281269753}" type="sibTrans" cxnId="{23F9972D-0777-403A-92B6-FAC3A30C2A38}">
      <dgm:prSet/>
      <dgm:spPr/>
      <dgm:t>
        <a:bodyPr/>
        <a:lstStyle/>
        <a:p>
          <a:endParaRPr lang="de-DE"/>
        </a:p>
      </dgm:t>
    </dgm:pt>
    <dgm:pt modelId="{C037C0A0-CD19-46B2-9F85-01977CFDDEC9}">
      <dgm:prSet phldrT="[Text]"/>
      <dgm:spPr/>
      <dgm:t>
        <a:bodyPr/>
        <a:lstStyle/>
        <a:p>
          <a:r>
            <a:rPr lang="de-DE" dirty="0" smtClean="0"/>
            <a:t>Aus-/ Weiterbildungs-ordnung</a:t>
          </a:r>
          <a:endParaRPr lang="de-DE" dirty="0"/>
        </a:p>
      </dgm:t>
    </dgm:pt>
    <dgm:pt modelId="{250A2138-AAC7-45E8-ABC3-2EC034478B88}" type="parTrans" cxnId="{2BAEBE11-D86C-420C-B268-3E85C8C19819}">
      <dgm:prSet/>
      <dgm:spPr/>
      <dgm:t>
        <a:bodyPr/>
        <a:lstStyle/>
        <a:p>
          <a:endParaRPr lang="de-DE"/>
        </a:p>
      </dgm:t>
    </dgm:pt>
    <dgm:pt modelId="{2D494B8B-5C6B-4B2F-8EDA-1DE1623AC59D}" type="sibTrans" cxnId="{2BAEBE11-D86C-420C-B268-3E85C8C19819}">
      <dgm:prSet/>
      <dgm:spPr/>
      <dgm:t>
        <a:bodyPr/>
        <a:lstStyle/>
        <a:p>
          <a:endParaRPr lang="de-DE"/>
        </a:p>
      </dgm:t>
    </dgm:pt>
    <dgm:pt modelId="{6F339535-FE09-4D98-8CC6-4594DE68B599}">
      <dgm:prSet phldrT="[Text]"/>
      <dgm:spPr/>
      <dgm:t>
        <a:bodyPr/>
        <a:lstStyle/>
        <a:p>
          <a:r>
            <a:rPr lang="de-DE" dirty="0" smtClean="0"/>
            <a:t>Berufsbildungsgesetz,</a:t>
          </a:r>
        </a:p>
        <a:p>
          <a:r>
            <a:rPr lang="de-DE" dirty="0" smtClean="0"/>
            <a:t>Handwerksordnung</a:t>
          </a:r>
          <a:endParaRPr lang="de-DE" dirty="0"/>
        </a:p>
      </dgm:t>
    </dgm:pt>
    <dgm:pt modelId="{25E09F32-4949-4802-9664-7213F1B7E3A5}" type="parTrans" cxnId="{3F0BB26B-F3F6-4A48-A488-CF265BB9BB0C}">
      <dgm:prSet/>
      <dgm:spPr/>
      <dgm:t>
        <a:bodyPr/>
        <a:lstStyle/>
        <a:p>
          <a:endParaRPr lang="de-DE"/>
        </a:p>
      </dgm:t>
    </dgm:pt>
    <dgm:pt modelId="{BA04C409-04A9-4772-BBD5-4C559E1640C7}" type="sibTrans" cxnId="{3F0BB26B-F3F6-4A48-A488-CF265BB9BB0C}">
      <dgm:prSet/>
      <dgm:spPr/>
      <dgm:t>
        <a:bodyPr/>
        <a:lstStyle/>
        <a:p>
          <a:endParaRPr lang="de-DE"/>
        </a:p>
      </dgm:t>
    </dgm:pt>
    <dgm:pt modelId="{19644117-4D2A-4E6E-85A0-3C9B697780BF}" type="pres">
      <dgm:prSet presAssocID="{6FD5F6C7-2A22-4E4D-BAB4-EB1E62DA7F12}" presName="Name0" presStyleCnt="0">
        <dgm:presLayoutVars>
          <dgm:dir/>
          <dgm:animLvl val="lvl"/>
          <dgm:resizeHandles val="exact"/>
        </dgm:presLayoutVars>
      </dgm:prSet>
      <dgm:spPr/>
    </dgm:pt>
    <dgm:pt modelId="{4B7E1CE3-CBEA-4E6A-82C3-64AD28D3E3B7}" type="pres">
      <dgm:prSet presAssocID="{46B910D1-D0F7-4664-983E-6C69262B27B2}" presName="Name8" presStyleCnt="0"/>
      <dgm:spPr/>
    </dgm:pt>
    <dgm:pt modelId="{78DE3523-69AA-43DF-897E-7EE2F1A77064}" type="pres">
      <dgm:prSet presAssocID="{46B910D1-D0F7-4664-983E-6C69262B27B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CEFA1A-FD64-44D6-BCD4-1CE12755AC8F}" type="pres">
      <dgm:prSet presAssocID="{46B910D1-D0F7-4664-983E-6C69262B27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A9655A-5198-4578-86E4-7F9D81F2CCA8}" type="pres">
      <dgm:prSet presAssocID="{C037C0A0-CD19-46B2-9F85-01977CFDDEC9}" presName="Name8" presStyleCnt="0"/>
      <dgm:spPr/>
    </dgm:pt>
    <dgm:pt modelId="{37105FF0-4A6B-4FA4-B4D9-4ED712E13BDF}" type="pres">
      <dgm:prSet presAssocID="{C037C0A0-CD19-46B2-9F85-01977CFDDEC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8ECD21-9C72-43E2-9E49-11D771BFFC6D}" type="pres">
      <dgm:prSet presAssocID="{C037C0A0-CD19-46B2-9F85-01977CFDDE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5E9707-0397-4F76-977C-B2A3911F4B5A}" type="pres">
      <dgm:prSet presAssocID="{6F339535-FE09-4D98-8CC6-4594DE68B599}" presName="Name8" presStyleCnt="0"/>
      <dgm:spPr/>
    </dgm:pt>
    <dgm:pt modelId="{D97DF9C0-6316-4DDC-83CB-DF97CC547434}" type="pres">
      <dgm:prSet presAssocID="{6F339535-FE09-4D98-8CC6-4594DE68B59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D2212C-3968-4441-922E-B7F1B69DBE2C}" type="pres">
      <dgm:prSet presAssocID="{6F339535-FE09-4D98-8CC6-4594DE68B5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C469E7E-26FD-4388-B26D-5B97059663DD}" type="presOf" srcId="{6F339535-FE09-4D98-8CC6-4594DE68B599}" destId="{74D2212C-3968-4441-922E-B7F1B69DBE2C}" srcOrd="1" destOrd="0" presId="urn:microsoft.com/office/officeart/2005/8/layout/pyramid1"/>
    <dgm:cxn modelId="{B7CF3ABF-0CAB-4804-8B17-89CBDAE1B03F}" type="presOf" srcId="{6F339535-FE09-4D98-8CC6-4594DE68B599}" destId="{D97DF9C0-6316-4DDC-83CB-DF97CC547434}" srcOrd="0" destOrd="0" presId="urn:microsoft.com/office/officeart/2005/8/layout/pyramid1"/>
    <dgm:cxn modelId="{23F9972D-0777-403A-92B6-FAC3A30C2A38}" srcId="{6FD5F6C7-2A22-4E4D-BAB4-EB1E62DA7F12}" destId="{46B910D1-D0F7-4664-983E-6C69262B27B2}" srcOrd="0" destOrd="0" parTransId="{A1825688-B463-4809-9D38-4DA8150931D8}" sibTransId="{3718E49B-D890-41F0-A501-498281269753}"/>
    <dgm:cxn modelId="{2BAEBE11-D86C-420C-B268-3E85C8C19819}" srcId="{6FD5F6C7-2A22-4E4D-BAB4-EB1E62DA7F12}" destId="{C037C0A0-CD19-46B2-9F85-01977CFDDEC9}" srcOrd="1" destOrd="0" parTransId="{250A2138-AAC7-45E8-ABC3-2EC034478B88}" sibTransId="{2D494B8B-5C6B-4B2F-8EDA-1DE1623AC59D}"/>
    <dgm:cxn modelId="{FBF8C324-EEA0-4751-8DEF-B3EE2E88B27C}" type="presOf" srcId="{C037C0A0-CD19-46B2-9F85-01977CFDDEC9}" destId="{378ECD21-9C72-43E2-9E49-11D771BFFC6D}" srcOrd="1" destOrd="0" presId="urn:microsoft.com/office/officeart/2005/8/layout/pyramid1"/>
    <dgm:cxn modelId="{2AE17D43-DA40-4079-BE33-69E4D2243D03}" type="presOf" srcId="{6FD5F6C7-2A22-4E4D-BAB4-EB1E62DA7F12}" destId="{19644117-4D2A-4E6E-85A0-3C9B697780BF}" srcOrd="0" destOrd="0" presId="urn:microsoft.com/office/officeart/2005/8/layout/pyramid1"/>
    <dgm:cxn modelId="{BB993B93-4D0A-438B-A07E-8E9E9E712B35}" type="presOf" srcId="{46B910D1-D0F7-4664-983E-6C69262B27B2}" destId="{99CEFA1A-FD64-44D6-BCD4-1CE12755AC8F}" srcOrd="1" destOrd="0" presId="urn:microsoft.com/office/officeart/2005/8/layout/pyramid1"/>
    <dgm:cxn modelId="{8998DD48-B38B-48FF-B558-B98E1F5880A8}" type="presOf" srcId="{46B910D1-D0F7-4664-983E-6C69262B27B2}" destId="{78DE3523-69AA-43DF-897E-7EE2F1A77064}" srcOrd="0" destOrd="0" presId="urn:microsoft.com/office/officeart/2005/8/layout/pyramid1"/>
    <dgm:cxn modelId="{3F0BB26B-F3F6-4A48-A488-CF265BB9BB0C}" srcId="{6FD5F6C7-2A22-4E4D-BAB4-EB1E62DA7F12}" destId="{6F339535-FE09-4D98-8CC6-4594DE68B599}" srcOrd="2" destOrd="0" parTransId="{25E09F32-4949-4802-9664-7213F1B7E3A5}" sibTransId="{BA04C409-04A9-4772-BBD5-4C559E1640C7}"/>
    <dgm:cxn modelId="{9B8641E1-D43B-495F-8660-DB9573A3B122}" type="presOf" srcId="{C037C0A0-CD19-46B2-9F85-01977CFDDEC9}" destId="{37105FF0-4A6B-4FA4-B4D9-4ED712E13BDF}" srcOrd="0" destOrd="0" presId="urn:microsoft.com/office/officeart/2005/8/layout/pyramid1"/>
    <dgm:cxn modelId="{8DB7D7BC-932A-481B-9731-9951FA16DF35}" type="presParOf" srcId="{19644117-4D2A-4E6E-85A0-3C9B697780BF}" destId="{4B7E1CE3-CBEA-4E6A-82C3-64AD28D3E3B7}" srcOrd="0" destOrd="0" presId="urn:microsoft.com/office/officeart/2005/8/layout/pyramid1"/>
    <dgm:cxn modelId="{4F2FAE19-3DF1-43D7-A6F5-0EE19FA06620}" type="presParOf" srcId="{4B7E1CE3-CBEA-4E6A-82C3-64AD28D3E3B7}" destId="{78DE3523-69AA-43DF-897E-7EE2F1A77064}" srcOrd="0" destOrd="0" presId="urn:microsoft.com/office/officeart/2005/8/layout/pyramid1"/>
    <dgm:cxn modelId="{69125E0C-CEBE-4A50-8D64-3F13CC7409A1}" type="presParOf" srcId="{4B7E1CE3-CBEA-4E6A-82C3-64AD28D3E3B7}" destId="{99CEFA1A-FD64-44D6-BCD4-1CE12755AC8F}" srcOrd="1" destOrd="0" presId="urn:microsoft.com/office/officeart/2005/8/layout/pyramid1"/>
    <dgm:cxn modelId="{159DB6E7-641B-4589-B3E6-78C33F974614}" type="presParOf" srcId="{19644117-4D2A-4E6E-85A0-3C9B697780BF}" destId="{1AA9655A-5198-4578-86E4-7F9D81F2CCA8}" srcOrd="1" destOrd="0" presId="urn:microsoft.com/office/officeart/2005/8/layout/pyramid1"/>
    <dgm:cxn modelId="{CA4C904D-980B-4A64-9C08-A6E80F80A7B9}" type="presParOf" srcId="{1AA9655A-5198-4578-86E4-7F9D81F2CCA8}" destId="{37105FF0-4A6B-4FA4-B4D9-4ED712E13BDF}" srcOrd="0" destOrd="0" presId="urn:microsoft.com/office/officeart/2005/8/layout/pyramid1"/>
    <dgm:cxn modelId="{5BB9DF66-1058-452F-ABA0-080E37E28595}" type="presParOf" srcId="{1AA9655A-5198-4578-86E4-7F9D81F2CCA8}" destId="{378ECD21-9C72-43E2-9E49-11D771BFFC6D}" srcOrd="1" destOrd="0" presId="urn:microsoft.com/office/officeart/2005/8/layout/pyramid1"/>
    <dgm:cxn modelId="{C28F6718-D41C-4651-975B-3B5BEB7AE242}" type="presParOf" srcId="{19644117-4D2A-4E6E-85A0-3C9B697780BF}" destId="{B95E9707-0397-4F76-977C-B2A3911F4B5A}" srcOrd="2" destOrd="0" presId="urn:microsoft.com/office/officeart/2005/8/layout/pyramid1"/>
    <dgm:cxn modelId="{4C9C80D6-DFE7-40ED-8FDB-77D93EA418AB}" type="presParOf" srcId="{B95E9707-0397-4F76-977C-B2A3911F4B5A}" destId="{D97DF9C0-6316-4DDC-83CB-DF97CC547434}" srcOrd="0" destOrd="0" presId="urn:microsoft.com/office/officeart/2005/8/layout/pyramid1"/>
    <dgm:cxn modelId="{FFF3E037-4567-42C6-B580-8AB4DA680C6C}" type="presParOf" srcId="{B95E9707-0397-4F76-977C-B2A3911F4B5A}" destId="{74D2212C-3968-4441-922E-B7F1B69DBE2C}" srcOrd="1" destOrd="0" presId="urn:microsoft.com/office/officeart/2005/8/layout/pyramid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F312CC-BD83-4290-9DC6-18F8DA7B2C38}" type="doc">
      <dgm:prSet loTypeId="urn:microsoft.com/office/officeart/2005/8/layout/cycle1" loCatId="cycle" qsTypeId="urn:microsoft.com/office/officeart/2005/8/quickstyle/simple1" qsCatId="simple" csTypeId="urn:microsoft.com/office/officeart/2005/8/colors/accent3_5" csCatId="accent3" phldr="0"/>
      <dgm:spPr/>
      <dgm:t>
        <a:bodyPr/>
        <a:lstStyle/>
        <a:p>
          <a:endParaRPr lang="de-DE"/>
        </a:p>
      </dgm:t>
    </dgm:pt>
    <dgm:pt modelId="{1BC997DD-C782-4F5F-AE60-3949A5D34737}">
      <dgm:prSet phldrT="[Text]" phldr="1"/>
      <dgm:spPr/>
      <dgm:t>
        <a:bodyPr/>
        <a:lstStyle/>
        <a:p>
          <a:endParaRPr lang="de-DE"/>
        </a:p>
      </dgm:t>
    </dgm:pt>
    <dgm:pt modelId="{3C10AA39-CE10-40E9-9F5C-28EA698FA6FD}" type="parTrans" cxnId="{E021FCCB-5437-45AF-90E2-E56909B855D1}">
      <dgm:prSet/>
      <dgm:spPr/>
      <dgm:t>
        <a:bodyPr/>
        <a:lstStyle/>
        <a:p>
          <a:endParaRPr lang="de-DE"/>
        </a:p>
      </dgm:t>
    </dgm:pt>
    <dgm:pt modelId="{E5EF4265-267A-4D3E-BFB4-5F7F2F828C0C}" type="sibTrans" cxnId="{E021FCCB-5437-45AF-90E2-E56909B855D1}">
      <dgm:prSet/>
      <dgm:spPr/>
      <dgm:t>
        <a:bodyPr/>
        <a:lstStyle/>
        <a:p>
          <a:endParaRPr lang="de-DE"/>
        </a:p>
      </dgm:t>
    </dgm:pt>
    <dgm:pt modelId="{F10C512C-9362-4E15-ABA1-F05B250D4CA5}">
      <dgm:prSet phldrT="[Text]" phldr="1"/>
      <dgm:spPr/>
      <dgm:t>
        <a:bodyPr/>
        <a:lstStyle/>
        <a:p>
          <a:endParaRPr lang="de-DE"/>
        </a:p>
      </dgm:t>
    </dgm:pt>
    <dgm:pt modelId="{AC0F5618-43FA-46E1-BE78-B5EA473E4322}" type="parTrans" cxnId="{631B0807-CAA8-4963-A27D-370835D1005D}">
      <dgm:prSet/>
      <dgm:spPr/>
      <dgm:t>
        <a:bodyPr/>
        <a:lstStyle/>
        <a:p>
          <a:endParaRPr lang="de-DE"/>
        </a:p>
      </dgm:t>
    </dgm:pt>
    <dgm:pt modelId="{A27602AB-761D-4C79-8543-47E8C85068E3}" type="sibTrans" cxnId="{631B0807-CAA8-4963-A27D-370835D1005D}">
      <dgm:prSet/>
      <dgm:spPr/>
      <dgm:t>
        <a:bodyPr/>
        <a:lstStyle/>
        <a:p>
          <a:endParaRPr lang="de-DE"/>
        </a:p>
      </dgm:t>
    </dgm:pt>
    <dgm:pt modelId="{2AD49DA5-D4A3-435A-B332-0D9C947361AE}">
      <dgm:prSet phldrT="[Text]" phldr="1"/>
      <dgm:spPr/>
      <dgm:t>
        <a:bodyPr/>
        <a:lstStyle/>
        <a:p>
          <a:endParaRPr lang="de-DE"/>
        </a:p>
      </dgm:t>
    </dgm:pt>
    <dgm:pt modelId="{09E322E2-D217-4BB2-B259-F592366018F4}" type="parTrans" cxnId="{ABF8CA28-B297-4658-B15B-E733A459EF28}">
      <dgm:prSet/>
      <dgm:spPr/>
      <dgm:t>
        <a:bodyPr/>
        <a:lstStyle/>
        <a:p>
          <a:endParaRPr lang="de-DE"/>
        </a:p>
      </dgm:t>
    </dgm:pt>
    <dgm:pt modelId="{765EB0B3-A42F-4675-991E-D5BC98C1DAAD}" type="sibTrans" cxnId="{ABF8CA28-B297-4658-B15B-E733A459EF28}">
      <dgm:prSet/>
      <dgm:spPr/>
      <dgm:t>
        <a:bodyPr/>
        <a:lstStyle/>
        <a:p>
          <a:endParaRPr lang="de-DE"/>
        </a:p>
      </dgm:t>
    </dgm:pt>
    <dgm:pt modelId="{BA243A98-02C4-475E-B9DA-0F5B03B44DA1}">
      <dgm:prSet phldrT="[Text]" phldr="1"/>
      <dgm:spPr/>
      <dgm:t>
        <a:bodyPr/>
        <a:lstStyle/>
        <a:p>
          <a:endParaRPr lang="de-DE"/>
        </a:p>
      </dgm:t>
    </dgm:pt>
    <dgm:pt modelId="{1ED4F074-BDBD-454B-BED1-FFDE87C8519C}" type="parTrans" cxnId="{84690F2A-6254-48AF-9495-D3B79C45B42C}">
      <dgm:prSet/>
      <dgm:spPr/>
      <dgm:t>
        <a:bodyPr/>
        <a:lstStyle/>
        <a:p>
          <a:endParaRPr lang="de-DE"/>
        </a:p>
      </dgm:t>
    </dgm:pt>
    <dgm:pt modelId="{E7B3BC49-CB5C-4382-A871-9D9C22817D87}" type="sibTrans" cxnId="{84690F2A-6254-48AF-9495-D3B79C45B42C}">
      <dgm:prSet/>
      <dgm:spPr/>
      <dgm:t>
        <a:bodyPr/>
        <a:lstStyle/>
        <a:p>
          <a:endParaRPr lang="de-DE"/>
        </a:p>
      </dgm:t>
    </dgm:pt>
    <dgm:pt modelId="{EDB10B29-48E8-4609-BE68-4905C60225FC}">
      <dgm:prSet phldrT="[Text]" phldr="1"/>
      <dgm:spPr/>
      <dgm:t>
        <a:bodyPr/>
        <a:lstStyle/>
        <a:p>
          <a:endParaRPr lang="de-DE"/>
        </a:p>
      </dgm:t>
    </dgm:pt>
    <dgm:pt modelId="{010C7CF3-1F48-4B4F-A5BD-2533D1EC4CD1}" type="parTrans" cxnId="{70770B7A-74C8-4A27-ACF5-0FA61A3EA9C7}">
      <dgm:prSet/>
      <dgm:spPr/>
      <dgm:t>
        <a:bodyPr/>
        <a:lstStyle/>
        <a:p>
          <a:endParaRPr lang="de-DE"/>
        </a:p>
      </dgm:t>
    </dgm:pt>
    <dgm:pt modelId="{87B8A598-4128-42B6-8293-8323BF4A11E7}" type="sibTrans" cxnId="{70770B7A-74C8-4A27-ACF5-0FA61A3EA9C7}">
      <dgm:prSet/>
      <dgm:spPr/>
      <dgm:t>
        <a:bodyPr/>
        <a:lstStyle/>
        <a:p>
          <a:endParaRPr lang="de-DE"/>
        </a:p>
      </dgm:t>
    </dgm:pt>
    <dgm:pt modelId="{007A2077-76FF-4C01-BFB6-9C722BCC81AA}" type="pres">
      <dgm:prSet presAssocID="{DEF312CC-BD83-4290-9DC6-18F8DA7B2C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F2CE9CB-C703-4A8C-AAB9-12D786C84A53}" type="pres">
      <dgm:prSet presAssocID="{1BC997DD-C782-4F5F-AE60-3949A5D34737}" presName="dummy" presStyleCnt="0"/>
      <dgm:spPr/>
    </dgm:pt>
    <dgm:pt modelId="{F7E3623F-1A2C-414B-ABED-D88B2CEE7C50}" type="pres">
      <dgm:prSet presAssocID="{1BC997DD-C782-4F5F-AE60-3949A5D3473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7FD689-2371-49AC-9CED-A7CAF9F925EB}" type="pres">
      <dgm:prSet presAssocID="{E5EF4265-267A-4D3E-BFB4-5F7F2F828C0C}" presName="sibTrans" presStyleLbl="node1" presStyleIdx="0" presStyleCnt="5"/>
      <dgm:spPr/>
      <dgm:t>
        <a:bodyPr/>
        <a:lstStyle/>
        <a:p>
          <a:endParaRPr lang="de-DE"/>
        </a:p>
      </dgm:t>
    </dgm:pt>
    <dgm:pt modelId="{6762E204-A435-48D1-A543-7481383955E6}" type="pres">
      <dgm:prSet presAssocID="{F10C512C-9362-4E15-ABA1-F05B250D4CA5}" presName="dummy" presStyleCnt="0"/>
      <dgm:spPr/>
    </dgm:pt>
    <dgm:pt modelId="{A397FD62-7A9B-4ED0-A7A8-A26D023542BC}" type="pres">
      <dgm:prSet presAssocID="{F10C512C-9362-4E15-ABA1-F05B250D4C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0C1794-31B4-4B4E-9A96-FB27AD0BBFD3}" type="pres">
      <dgm:prSet presAssocID="{A27602AB-761D-4C79-8543-47E8C85068E3}" presName="sibTrans" presStyleLbl="node1" presStyleIdx="1" presStyleCnt="5"/>
      <dgm:spPr/>
      <dgm:t>
        <a:bodyPr/>
        <a:lstStyle/>
        <a:p>
          <a:endParaRPr lang="de-DE"/>
        </a:p>
      </dgm:t>
    </dgm:pt>
    <dgm:pt modelId="{283850ED-D0EF-4A4F-BDBA-E00A64BFE4BC}" type="pres">
      <dgm:prSet presAssocID="{2AD49DA5-D4A3-435A-B332-0D9C947361AE}" presName="dummy" presStyleCnt="0"/>
      <dgm:spPr/>
    </dgm:pt>
    <dgm:pt modelId="{E005AFED-62C6-4858-B68F-7DDA632B451A}" type="pres">
      <dgm:prSet presAssocID="{2AD49DA5-D4A3-435A-B332-0D9C947361A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578257-FFE7-45A2-8669-0E73EA1AFEE5}" type="pres">
      <dgm:prSet presAssocID="{765EB0B3-A42F-4675-991E-D5BC98C1DAAD}" presName="sibTrans" presStyleLbl="node1" presStyleIdx="2" presStyleCnt="5"/>
      <dgm:spPr/>
      <dgm:t>
        <a:bodyPr/>
        <a:lstStyle/>
        <a:p>
          <a:endParaRPr lang="de-DE"/>
        </a:p>
      </dgm:t>
    </dgm:pt>
    <dgm:pt modelId="{EDB69697-8AC9-47EA-AD5F-F70651E8C1F5}" type="pres">
      <dgm:prSet presAssocID="{BA243A98-02C4-475E-B9DA-0F5B03B44DA1}" presName="dummy" presStyleCnt="0"/>
      <dgm:spPr/>
    </dgm:pt>
    <dgm:pt modelId="{F939E5BD-F3EA-468C-B275-58973A64D6E8}" type="pres">
      <dgm:prSet presAssocID="{BA243A98-02C4-475E-B9DA-0F5B03B44DA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C86C9A-0E61-49D3-8ABD-3FC27A91056B}" type="pres">
      <dgm:prSet presAssocID="{E7B3BC49-CB5C-4382-A871-9D9C22817D87}" presName="sibTrans" presStyleLbl="node1" presStyleIdx="3" presStyleCnt="5"/>
      <dgm:spPr/>
      <dgm:t>
        <a:bodyPr/>
        <a:lstStyle/>
        <a:p>
          <a:endParaRPr lang="de-DE"/>
        </a:p>
      </dgm:t>
    </dgm:pt>
    <dgm:pt modelId="{B0A0E5F8-9718-46F2-8127-BD6572EB3AC0}" type="pres">
      <dgm:prSet presAssocID="{EDB10B29-48E8-4609-BE68-4905C60225FC}" presName="dummy" presStyleCnt="0"/>
      <dgm:spPr/>
    </dgm:pt>
    <dgm:pt modelId="{4C19456B-3B05-4C5F-90D3-C98820E18495}" type="pres">
      <dgm:prSet presAssocID="{EDB10B29-48E8-4609-BE68-4905C60225F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C4CF4A-9C5B-445A-B232-62C7ABE3AAAB}" type="pres">
      <dgm:prSet presAssocID="{87B8A598-4128-42B6-8293-8323BF4A11E7}" presName="sibTrans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E242C88C-F9F3-41F0-9A84-D35DB384E177}" type="presOf" srcId="{E5EF4265-267A-4D3E-BFB4-5F7F2F828C0C}" destId="{627FD689-2371-49AC-9CED-A7CAF9F925EB}" srcOrd="0" destOrd="0" presId="urn:microsoft.com/office/officeart/2005/8/layout/cycle1"/>
    <dgm:cxn modelId="{0F74E926-CA2D-44EB-95E8-F663DCEBE324}" type="presOf" srcId="{DEF312CC-BD83-4290-9DC6-18F8DA7B2C38}" destId="{007A2077-76FF-4C01-BFB6-9C722BCC81AA}" srcOrd="0" destOrd="0" presId="urn:microsoft.com/office/officeart/2005/8/layout/cycle1"/>
    <dgm:cxn modelId="{B82642FC-D41A-4048-8940-DDD01474DFA8}" type="presOf" srcId="{A27602AB-761D-4C79-8543-47E8C85068E3}" destId="{E00C1794-31B4-4B4E-9A96-FB27AD0BBFD3}" srcOrd="0" destOrd="0" presId="urn:microsoft.com/office/officeart/2005/8/layout/cycle1"/>
    <dgm:cxn modelId="{C8183875-A44A-404B-85AF-C30AE3F25605}" type="presOf" srcId="{BA243A98-02C4-475E-B9DA-0F5B03B44DA1}" destId="{F939E5BD-F3EA-468C-B275-58973A64D6E8}" srcOrd="0" destOrd="0" presId="urn:microsoft.com/office/officeart/2005/8/layout/cycle1"/>
    <dgm:cxn modelId="{CA038AA9-FA77-4DB7-96E6-1BABC735C8A5}" type="presOf" srcId="{F10C512C-9362-4E15-ABA1-F05B250D4CA5}" destId="{A397FD62-7A9B-4ED0-A7A8-A26D023542BC}" srcOrd="0" destOrd="0" presId="urn:microsoft.com/office/officeart/2005/8/layout/cycle1"/>
    <dgm:cxn modelId="{FD4171C2-7573-45DA-BE21-DCF8DCB3D77A}" type="presOf" srcId="{2AD49DA5-D4A3-435A-B332-0D9C947361AE}" destId="{E005AFED-62C6-4858-B68F-7DDA632B451A}" srcOrd="0" destOrd="0" presId="urn:microsoft.com/office/officeart/2005/8/layout/cycle1"/>
    <dgm:cxn modelId="{DBB3280B-20B6-45D4-BBEE-150AC90AB265}" type="presOf" srcId="{1BC997DD-C782-4F5F-AE60-3949A5D34737}" destId="{F7E3623F-1A2C-414B-ABED-D88B2CEE7C50}" srcOrd="0" destOrd="0" presId="urn:microsoft.com/office/officeart/2005/8/layout/cycle1"/>
    <dgm:cxn modelId="{E021FCCB-5437-45AF-90E2-E56909B855D1}" srcId="{DEF312CC-BD83-4290-9DC6-18F8DA7B2C38}" destId="{1BC997DD-C782-4F5F-AE60-3949A5D34737}" srcOrd="0" destOrd="0" parTransId="{3C10AA39-CE10-40E9-9F5C-28EA698FA6FD}" sibTransId="{E5EF4265-267A-4D3E-BFB4-5F7F2F828C0C}"/>
    <dgm:cxn modelId="{84690F2A-6254-48AF-9495-D3B79C45B42C}" srcId="{DEF312CC-BD83-4290-9DC6-18F8DA7B2C38}" destId="{BA243A98-02C4-475E-B9DA-0F5B03B44DA1}" srcOrd="3" destOrd="0" parTransId="{1ED4F074-BDBD-454B-BED1-FFDE87C8519C}" sibTransId="{E7B3BC49-CB5C-4382-A871-9D9C22817D87}"/>
    <dgm:cxn modelId="{70770B7A-74C8-4A27-ACF5-0FA61A3EA9C7}" srcId="{DEF312CC-BD83-4290-9DC6-18F8DA7B2C38}" destId="{EDB10B29-48E8-4609-BE68-4905C60225FC}" srcOrd="4" destOrd="0" parTransId="{010C7CF3-1F48-4B4F-A5BD-2533D1EC4CD1}" sibTransId="{87B8A598-4128-42B6-8293-8323BF4A11E7}"/>
    <dgm:cxn modelId="{0CBD9304-EAEB-418E-BCE7-805A987887DB}" type="presOf" srcId="{765EB0B3-A42F-4675-991E-D5BC98C1DAAD}" destId="{9E578257-FFE7-45A2-8669-0E73EA1AFEE5}" srcOrd="0" destOrd="0" presId="urn:microsoft.com/office/officeart/2005/8/layout/cycle1"/>
    <dgm:cxn modelId="{CBF1CD19-EA49-45AF-A487-2CB54D3A63CE}" type="presOf" srcId="{EDB10B29-48E8-4609-BE68-4905C60225FC}" destId="{4C19456B-3B05-4C5F-90D3-C98820E18495}" srcOrd="0" destOrd="0" presId="urn:microsoft.com/office/officeart/2005/8/layout/cycle1"/>
    <dgm:cxn modelId="{ABF8CA28-B297-4658-B15B-E733A459EF28}" srcId="{DEF312CC-BD83-4290-9DC6-18F8DA7B2C38}" destId="{2AD49DA5-D4A3-435A-B332-0D9C947361AE}" srcOrd="2" destOrd="0" parTransId="{09E322E2-D217-4BB2-B259-F592366018F4}" sibTransId="{765EB0B3-A42F-4675-991E-D5BC98C1DAAD}"/>
    <dgm:cxn modelId="{631B0807-CAA8-4963-A27D-370835D1005D}" srcId="{DEF312CC-BD83-4290-9DC6-18F8DA7B2C38}" destId="{F10C512C-9362-4E15-ABA1-F05B250D4CA5}" srcOrd="1" destOrd="0" parTransId="{AC0F5618-43FA-46E1-BE78-B5EA473E4322}" sibTransId="{A27602AB-761D-4C79-8543-47E8C85068E3}"/>
    <dgm:cxn modelId="{2FA2B583-45EA-499F-AAA2-2CD66D91574D}" type="presOf" srcId="{E7B3BC49-CB5C-4382-A871-9D9C22817D87}" destId="{9CC86C9A-0E61-49D3-8ABD-3FC27A91056B}" srcOrd="0" destOrd="0" presId="urn:microsoft.com/office/officeart/2005/8/layout/cycle1"/>
    <dgm:cxn modelId="{F6E5836C-AB9F-428C-9F8C-D76832A024EE}" type="presOf" srcId="{87B8A598-4128-42B6-8293-8323BF4A11E7}" destId="{EAC4CF4A-9C5B-445A-B232-62C7ABE3AAAB}" srcOrd="0" destOrd="0" presId="urn:microsoft.com/office/officeart/2005/8/layout/cycle1"/>
    <dgm:cxn modelId="{787FC54C-827E-4927-80DF-84D819297BAA}" type="presParOf" srcId="{007A2077-76FF-4C01-BFB6-9C722BCC81AA}" destId="{FF2CE9CB-C703-4A8C-AAB9-12D786C84A53}" srcOrd="0" destOrd="0" presId="urn:microsoft.com/office/officeart/2005/8/layout/cycle1"/>
    <dgm:cxn modelId="{BA8D6A0D-3C66-4C4F-BDC3-2F6831173BF8}" type="presParOf" srcId="{007A2077-76FF-4C01-BFB6-9C722BCC81AA}" destId="{F7E3623F-1A2C-414B-ABED-D88B2CEE7C50}" srcOrd="1" destOrd="0" presId="urn:microsoft.com/office/officeart/2005/8/layout/cycle1"/>
    <dgm:cxn modelId="{08148864-809D-4568-AE7E-DD879B3C8045}" type="presParOf" srcId="{007A2077-76FF-4C01-BFB6-9C722BCC81AA}" destId="{627FD689-2371-49AC-9CED-A7CAF9F925EB}" srcOrd="2" destOrd="0" presId="urn:microsoft.com/office/officeart/2005/8/layout/cycle1"/>
    <dgm:cxn modelId="{88646A58-DD63-49C5-B0F2-A44FA210BB36}" type="presParOf" srcId="{007A2077-76FF-4C01-BFB6-9C722BCC81AA}" destId="{6762E204-A435-48D1-A543-7481383955E6}" srcOrd="3" destOrd="0" presId="urn:microsoft.com/office/officeart/2005/8/layout/cycle1"/>
    <dgm:cxn modelId="{2964C557-0A21-4D3A-92FE-B71CE6C9A17F}" type="presParOf" srcId="{007A2077-76FF-4C01-BFB6-9C722BCC81AA}" destId="{A397FD62-7A9B-4ED0-A7A8-A26D023542BC}" srcOrd="4" destOrd="0" presId="urn:microsoft.com/office/officeart/2005/8/layout/cycle1"/>
    <dgm:cxn modelId="{441E8B98-2FC0-46AE-B6A2-97DB4B473A64}" type="presParOf" srcId="{007A2077-76FF-4C01-BFB6-9C722BCC81AA}" destId="{E00C1794-31B4-4B4E-9A96-FB27AD0BBFD3}" srcOrd="5" destOrd="0" presId="urn:microsoft.com/office/officeart/2005/8/layout/cycle1"/>
    <dgm:cxn modelId="{21207B3B-B089-4980-BC0E-0C448E34F3A8}" type="presParOf" srcId="{007A2077-76FF-4C01-BFB6-9C722BCC81AA}" destId="{283850ED-D0EF-4A4F-BDBA-E00A64BFE4BC}" srcOrd="6" destOrd="0" presId="urn:microsoft.com/office/officeart/2005/8/layout/cycle1"/>
    <dgm:cxn modelId="{D9DDD12C-CA7B-43C7-BCA1-C3C44E6D0E75}" type="presParOf" srcId="{007A2077-76FF-4C01-BFB6-9C722BCC81AA}" destId="{E005AFED-62C6-4858-B68F-7DDA632B451A}" srcOrd="7" destOrd="0" presId="urn:microsoft.com/office/officeart/2005/8/layout/cycle1"/>
    <dgm:cxn modelId="{E95A1155-7CDC-4085-86DE-CAC2A32DA3F8}" type="presParOf" srcId="{007A2077-76FF-4C01-BFB6-9C722BCC81AA}" destId="{9E578257-FFE7-45A2-8669-0E73EA1AFEE5}" srcOrd="8" destOrd="0" presId="urn:microsoft.com/office/officeart/2005/8/layout/cycle1"/>
    <dgm:cxn modelId="{27CE0F3B-5F21-4204-A17E-E7AA2EC80FCC}" type="presParOf" srcId="{007A2077-76FF-4C01-BFB6-9C722BCC81AA}" destId="{EDB69697-8AC9-47EA-AD5F-F70651E8C1F5}" srcOrd="9" destOrd="0" presId="urn:microsoft.com/office/officeart/2005/8/layout/cycle1"/>
    <dgm:cxn modelId="{2B6205BB-FB59-4503-B627-0BC2896F3078}" type="presParOf" srcId="{007A2077-76FF-4C01-BFB6-9C722BCC81AA}" destId="{F939E5BD-F3EA-468C-B275-58973A64D6E8}" srcOrd="10" destOrd="0" presId="urn:microsoft.com/office/officeart/2005/8/layout/cycle1"/>
    <dgm:cxn modelId="{36F19A59-086F-4A86-8C1B-C66C858676AA}" type="presParOf" srcId="{007A2077-76FF-4C01-BFB6-9C722BCC81AA}" destId="{9CC86C9A-0E61-49D3-8ABD-3FC27A91056B}" srcOrd="11" destOrd="0" presId="urn:microsoft.com/office/officeart/2005/8/layout/cycle1"/>
    <dgm:cxn modelId="{78F0AA51-0A2E-4CB8-B999-C61B55A5E8D2}" type="presParOf" srcId="{007A2077-76FF-4C01-BFB6-9C722BCC81AA}" destId="{B0A0E5F8-9718-46F2-8127-BD6572EB3AC0}" srcOrd="12" destOrd="0" presId="urn:microsoft.com/office/officeart/2005/8/layout/cycle1"/>
    <dgm:cxn modelId="{C57ED5FC-DD4F-4C75-AE89-C8479AFB353F}" type="presParOf" srcId="{007A2077-76FF-4C01-BFB6-9C722BCC81AA}" destId="{4C19456B-3B05-4C5F-90D3-C98820E18495}" srcOrd="13" destOrd="0" presId="urn:microsoft.com/office/officeart/2005/8/layout/cycle1"/>
    <dgm:cxn modelId="{958F5157-3910-4E42-B835-AD9F52381142}" type="presParOf" srcId="{007A2077-76FF-4C01-BFB6-9C722BCC81AA}" destId="{EAC4CF4A-9C5B-445A-B232-62C7ABE3AAA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F312CC-BD83-4290-9DC6-18F8DA7B2C38}" type="doc">
      <dgm:prSet loTypeId="urn:microsoft.com/office/officeart/2005/8/layout/cycle1" loCatId="cycle" qsTypeId="urn:microsoft.com/office/officeart/2005/8/quickstyle/simple1" qsCatId="simple" csTypeId="urn:microsoft.com/office/officeart/2005/8/colors/accent3_5" csCatId="accent3" phldr="0"/>
      <dgm:spPr/>
      <dgm:t>
        <a:bodyPr/>
        <a:lstStyle/>
        <a:p>
          <a:endParaRPr lang="de-DE"/>
        </a:p>
      </dgm:t>
    </dgm:pt>
    <dgm:pt modelId="{1BC997DD-C782-4F5F-AE60-3949A5D34737}">
      <dgm:prSet phldrT="[Text]" phldr="1"/>
      <dgm:spPr/>
      <dgm:t>
        <a:bodyPr/>
        <a:lstStyle/>
        <a:p>
          <a:endParaRPr lang="de-DE"/>
        </a:p>
      </dgm:t>
    </dgm:pt>
    <dgm:pt modelId="{3C10AA39-CE10-40E9-9F5C-28EA698FA6FD}" type="parTrans" cxnId="{E021FCCB-5437-45AF-90E2-E56909B855D1}">
      <dgm:prSet/>
      <dgm:spPr/>
      <dgm:t>
        <a:bodyPr/>
        <a:lstStyle/>
        <a:p>
          <a:endParaRPr lang="de-DE"/>
        </a:p>
      </dgm:t>
    </dgm:pt>
    <dgm:pt modelId="{E5EF4265-267A-4D3E-BFB4-5F7F2F828C0C}" type="sibTrans" cxnId="{E021FCCB-5437-45AF-90E2-E56909B855D1}">
      <dgm:prSet/>
      <dgm:spPr/>
      <dgm:t>
        <a:bodyPr/>
        <a:lstStyle/>
        <a:p>
          <a:endParaRPr lang="de-DE"/>
        </a:p>
      </dgm:t>
    </dgm:pt>
    <dgm:pt modelId="{F10C512C-9362-4E15-ABA1-F05B250D4CA5}">
      <dgm:prSet phldrT="[Text]" phldr="1"/>
      <dgm:spPr/>
      <dgm:t>
        <a:bodyPr/>
        <a:lstStyle/>
        <a:p>
          <a:endParaRPr lang="de-DE"/>
        </a:p>
      </dgm:t>
    </dgm:pt>
    <dgm:pt modelId="{AC0F5618-43FA-46E1-BE78-B5EA473E4322}" type="parTrans" cxnId="{631B0807-CAA8-4963-A27D-370835D1005D}">
      <dgm:prSet/>
      <dgm:spPr/>
      <dgm:t>
        <a:bodyPr/>
        <a:lstStyle/>
        <a:p>
          <a:endParaRPr lang="de-DE"/>
        </a:p>
      </dgm:t>
    </dgm:pt>
    <dgm:pt modelId="{A27602AB-761D-4C79-8543-47E8C85068E3}" type="sibTrans" cxnId="{631B0807-CAA8-4963-A27D-370835D1005D}">
      <dgm:prSet/>
      <dgm:spPr/>
      <dgm:t>
        <a:bodyPr/>
        <a:lstStyle/>
        <a:p>
          <a:endParaRPr lang="de-DE"/>
        </a:p>
      </dgm:t>
    </dgm:pt>
    <dgm:pt modelId="{2AD49DA5-D4A3-435A-B332-0D9C947361AE}">
      <dgm:prSet phldrT="[Text]" phldr="1"/>
      <dgm:spPr/>
      <dgm:t>
        <a:bodyPr/>
        <a:lstStyle/>
        <a:p>
          <a:endParaRPr lang="de-DE"/>
        </a:p>
      </dgm:t>
    </dgm:pt>
    <dgm:pt modelId="{09E322E2-D217-4BB2-B259-F592366018F4}" type="parTrans" cxnId="{ABF8CA28-B297-4658-B15B-E733A459EF28}">
      <dgm:prSet/>
      <dgm:spPr/>
      <dgm:t>
        <a:bodyPr/>
        <a:lstStyle/>
        <a:p>
          <a:endParaRPr lang="de-DE"/>
        </a:p>
      </dgm:t>
    </dgm:pt>
    <dgm:pt modelId="{765EB0B3-A42F-4675-991E-D5BC98C1DAAD}" type="sibTrans" cxnId="{ABF8CA28-B297-4658-B15B-E733A459EF28}">
      <dgm:prSet/>
      <dgm:spPr/>
      <dgm:t>
        <a:bodyPr/>
        <a:lstStyle/>
        <a:p>
          <a:endParaRPr lang="de-DE"/>
        </a:p>
      </dgm:t>
    </dgm:pt>
    <dgm:pt modelId="{BA243A98-02C4-475E-B9DA-0F5B03B44DA1}">
      <dgm:prSet phldrT="[Text]" phldr="1"/>
      <dgm:spPr/>
      <dgm:t>
        <a:bodyPr/>
        <a:lstStyle/>
        <a:p>
          <a:endParaRPr lang="de-DE"/>
        </a:p>
      </dgm:t>
    </dgm:pt>
    <dgm:pt modelId="{1ED4F074-BDBD-454B-BED1-FFDE87C8519C}" type="parTrans" cxnId="{84690F2A-6254-48AF-9495-D3B79C45B42C}">
      <dgm:prSet/>
      <dgm:spPr/>
      <dgm:t>
        <a:bodyPr/>
        <a:lstStyle/>
        <a:p>
          <a:endParaRPr lang="de-DE"/>
        </a:p>
      </dgm:t>
    </dgm:pt>
    <dgm:pt modelId="{E7B3BC49-CB5C-4382-A871-9D9C22817D87}" type="sibTrans" cxnId="{84690F2A-6254-48AF-9495-D3B79C45B42C}">
      <dgm:prSet/>
      <dgm:spPr/>
      <dgm:t>
        <a:bodyPr/>
        <a:lstStyle/>
        <a:p>
          <a:endParaRPr lang="de-DE"/>
        </a:p>
      </dgm:t>
    </dgm:pt>
    <dgm:pt modelId="{EDB10B29-48E8-4609-BE68-4905C60225FC}">
      <dgm:prSet phldrT="[Text]" phldr="1"/>
      <dgm:spPr/>
      <dgm:t>
        <a:bodyPr/>
        <a:lstStyle/>
        <a:p>
          <a:endParaRPr lang="de-DE"/>
        </a:p>
      </dgm:t>
    </dgm:pt>
    <dgm:pt modelId="{010C7CF3-1F48-4B4F-A5BD-2533D1EC4CD1}" type="parTrans" cxnId="{70770B7A-74C8-4A27-ACF5-0FA61A3EA9C7}">
      <dgm:prSet/>
      <dgm:spPr/>
      <dgm:t>
        <a:bodyPr/>
        <a:lstStyle/>
        <a:p>
          <a:endParaRPr lang="de-DE"/>
        </a:p>
      </dgm:t>
    </dgm:pt>
    <dgm:pt modelId="{87B8A598-4128-42B6-8293-8323BF4A11E7}" type="sibTrans" cxnId="{70770B7A-74C8-4A27-ACF5-0FA61A3EA9C7}">
      <dgm:prSet/>
      <dgm:spPr/>
      <dgm:t>
        <a:bodyPr/>
        <a:lstStyle/>
        <a:p>
          <a:endParaRPr lang="de-DE"/>
        </a:p>
      </dgm:t>
    </dgm:pt>
    <dgm:pt modelId="{007A2077-76FF-4C01-BFB6-9C722BCC81AA}" type="pres">
      <dgm:prSet presAssocID="{DEF312CC-BD83-4290-9DC6-18F8DA7B2C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F2CE9CB-C703-4A8C-AAB9-12D786C84A53}" type="pres">
      <dgm:prSet presAssocID="{1BC997DD-C782-4F5F-AE60-3949A5D34737}" presName="dummy" presStyleCnt="0"/>
      <dgm:spPr/>
    </dgm:pt>
    <dgm:pt modelId="{F7E3623F-1A2C-414B-ABED-D88B2CEE7C50}" type="pres">
      <dgm:prSet presAssocID="{1BC997DD-C782-4F5F-AE60-3949A5D3473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7FD689-2371-49AC-9CED-A7CAF9F925EB}" type="pres">
      <dgm:prSet presAssocID="{E5EF4265-267A-4D3E-BFB4-5F7F2F828C0C}" presName="sibTrans" presStyleLbl="node1" presStyleIdx="0" presStyleCnt="5"/>
      <dgm:spPr/>
      <dgm:t>
        <a:bodyPr/>
        <a:lstStyle/>
        <a:p>
          <a:endParaRPr lang="de-DE"/>
        </a:p>
      </dgm:t>
    </dgm:pt>
    <dgm:pt modelId="{6762E204-A435-48D1-A543-7481383955E6}" type="pres">
      <dgm:prSet presAssocID="{F10C512C-9362-4E15-ABA1-F05B250D4CA5}" presName="dummy" presStyleCnt="0"/>
      <dgm:spPr/>
    </dgm:pt>
    <dgm:pt modelId="{A397FD62-7A9B-4ED0-A7A8-A26D023542BC}" type="pres">
      <dgm:prSet presAssocID="{F10C512C-9362-4E15-ABA1-F05B250D4CA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0C1794-31B4-4B4E-9A96-FB27AD0BBFD3}" type="pres">
      <dgm:prSet presAssocID="{A27602AB-761D-4C79-8543-47E8C85068E3}" presName="sibTrans" presStyleLbl="node1" presStyleIdx="1" presStyleCnt="5"/>
      <dgm:spPr/>
      <dgm:t>
        <a:bodyPr/>
        <a:lstStyle/>
        <a:p>
          <a:endParaRPr lang="de-DE"/>
        </a:p>
      </dgm:t>
    </dgm:pt>
    <dgm:pt modelId="{283850ED-D0EF-4A4F-BDBA-E00A64BFE4BC}" type="pres">
      <dgm:prSet presAssocID="{2AD49DA5-D4A3-435A-B332-0D9C947361AE}" presName="dummy" presStyleCnt="0"/>
      <dgm:spPr/>
    </dgm:pt>
    <dgm:pt modelId="{E005AFED-62C6-4858-B68F-7DDA632B451A}" type="pres">
      <dgm:prSet presAssocID="{2AD49DA5-D4A3-435A-B332-0D9C947361A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578257-FFE7-45A2-8669-0E73EA1AFEE5}" type="pres">
      <dgm:prSet presAssocID="{765EB0B3-A42F-4675-991E-D5BC98C1DAAD}" presName="sibTrans" presStyleLbl="node1" presStyleIdx="2" presStyleCnt="5"/>
      <dgm:spPr/>
      <dgm:t>
        <a:bodyPr/>
        <a:lstStyle/>
        <a:p>
          <a:endParaRPr lang="de-DE"/>
        </a:p>
      </dgm:t>
    </dgm:pt>
    <dgm:pt modelId="{EDB69697-8AC9-47EA-AD5F-F70651E8C1F5}" type="pres">
      <dgm:prSet presAssocID="{BA243A98-02C4-475E-B9DA-0F5B03B44DA1}" presName="dummy" presStyleCnt="0"/>
      <dgm:spPr/>
    </dgm:pt>
    <dgm:pt modelId="{F939E5BD-F3EA-468C-B275-58973A64D6E8}" type="pres">
      <dgm:prSet presAssocID="{BA243A98-02C4-475E-B9DA-0F5B03B44DA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C86C9A-0E61-49D3-8ABD-3FC27A91056B}" type="pres">
      <dgm:prSet presAssocID="{E7B3BC49-CB5C-4382-A871-9D9C22817D87}" presName="sibTrans" presStyleLbl="node1" presStyleIdx="3" presStyleCnt="5"/>
      <dgm:spPr/>
      <dgm:t>
        <a:bodyPr/>
        <a:lstStyle/>
        <a:p>
          <a:endParaRPr lang="de-DE"/>
        </a:p>
      </dgm:t>
    </dgm:pt>
    <dgm:pt modelId="{B0A0E5F8-9718-46F2-8127-BD6572EB3AC0}" type="pres">
      <dgm:prSet presAssocID="{EDB10B29-48E8-4609-BE68-4905C60225FC}" presName="dummy" presStyleCnt="0"/>
      <dgm:spPr/>
    </dgm:pt>
    <dgm:pt modelId="{4C19456B-3B05-4C5F-90D3-C98820E18495}" type="pres">
      <dgm:prSet presAssocID="{EDB10B29-48E8-4609-BE68-4905C60225F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C4CF4A-9C5B-445A-B232-62C7ABE3AAAB}" type="pres">
      <dgm:prSet presAssocID="{87B8A598-4128-42B6-8293-8323BF4A11E7}" presName="sibTrans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84690F2A-6254-48AF-9495-D3B79C45B42C}" srcId="{DEF312CC-BD83-4290-9DC6-18F8DA7B2C38}" destId="{BA243A98-02C4-475E-B9DA-0F5B03B44DA1}" srcOrd="3" destOrd="0" parTransId="{1ED4F074-BDBD-454B-BED1-FFDE87C8519C}" sibTransId="{E7B3BC49-CB5C-4382-A871-9D9C22817D87}"/>
    <dgm:cxn modelId="{ADEF6766-64CC-4496-B246-EE66E2300F5F}" type="presOf" srcId="{BA243A98-02C4-475E-B9DA-0F5B03B44DA1}" destId="{F939E5BD-F3EA-468C-B275-58973A64D6E8}" srcOrd="0" destOrd="0" presId="urn:microsoft.com/office/officeart/2005/8/layout/cycle1"/>
    <dgm:cxn modelId="{3593D103-EF75-494D-9631-D2ACBA8AEF68}" type="presOf" srcId="{765EB0B3-A42F-4675-991E-D5BC98C1DAAD}" destId="{9E578257-FFE7-45A2-8669-0E73EA1AFEE5}" srcOrd="0" destOrd="0" presId="urn:microsoft.com/office/officeart/2005/8/layout/cycle1"/>
    <dgm:cxn modelId="{B6CC8A11-D41A-4985-82F3-43F561F612C9}" type="presOf" srcId="{2AD49DA5-D4A3-435A-B332-0D9C947361AE}" destId="{E005AFED-62C6-4858-B68F-7DDA632B451A}" srcOrd="0" destOrd="0" presId="urn:microsoft.com/office/officeart/2005/8/layout/cycle1"/>
    <dgm:cxn modelId="{631B0807-CAA8-4963-A27D-370835D1005D}" srcId="{DEF312CC-BD83-4290-9DC6-18F8DA7B2C38}" destId="{F10C512C-9362-4E15-ABA1-F05B250D4CA5}" srcOrd="1" destOrd="0" parTransId="{AC0F5618-43FA-46E1-BE78-B5EA473E4322}" sibTransId="{A27602AB-761D-4C79-8543-47E8C85068E3}"/>
    <dgm:cxn modelId="{47C2A93E-DE61-45CE-9826-046DB1533045}" type="presOf" srcId="{A27602AB-761D-4C79-8543-47E8C85068E3}" destId="{E00C1794-31B4-4B4E-9A96-FB27AD0BBFD3}" srcOrd="0" destOrd="0" presId="urn:microsoft.com/office/officeart/2005/8/layout/cycle1"/>
    <dgm:cxn modelId="{ABF8CA28-B297-4658-B15B-E733A459EF28}" srcId="{DEF312CC-BD83-4290-9DC6-18F8DA7B2C38}" destId="{2AD49DA5-D4A3-435A-B332-0D9C947361AE}" srcOrd="2" destOrd="0" parTransId="{09E322E2-D217-4BB2-B259-F592366018F4}" sibTransId="{765EB0B3-A42F-4675-991E-D5BC98C1DAAD}"/>
    <dgm:cxn modelId="{E021FCCB-5437-45AF-90E2-E56909B855D1}" srcId="{DEF312CC-BD83-4290-9DC6-18F8DA7B2C38}" destId="{1BC997DD-C782-4F5F-AE60-3949A5D34737}" srcOrd="0" destOrd="0" parTransId="{3C10AA39-CE10-40E9-9F5C-28EA698FA6FD}" sibTransId="{E5EF4265-267A-4D3E-BFB4-5F7F2F828C0C}"/>
    <dgm:cxn modelId="{4CB7B953-E440-4A7E-B008-51F99C6FF10D}" type="presOf" srcId="{1BC997DD-C782-4F5F-AE60-3949A5D34737}" destId="{F7E3623F-1A2C-414B-ABED-D88B2CEE7C50}" srcOrd="0" destOrd="0" presId="urn:microsoft.com/office/officeart/2005/8/layout/cycle1"/>
    <dgm:cxn modelId="{E9002699-B0EF-44A9-960C-7110C9898A83}" type="presOf" srcId="{EDB10B29-48E8-4609-BE68-4905C60225FC}" destId="{4C19456B-3B05-4C5F-90D3-C98820E18495}" srcOrd="0" destOrd="0" presId="urn:microsoft.com/office/officeart/2005/8/layout/cycle1"/>
    <dgm:cxn modelId="{70770B7A-74C8-4A27-ACF5-0FA61A3EA9C7}" srcId="{DEF312CC-BD83-4290-9DC6-18F8DA7B2C38}" destId="{EDB10B29-48E8-4609-BE68-4905C60225FC}" srcOrd="4" destOrd="0" parTransId="{010C7CF3-1F48-4B4F-A5BD-2533D1EC4CD1}" sibTransId="{87B8A598-4128-42B6-8293-8323BF4A11E7}"/>
    <dgm:cxn modelId="{3B3D8E43-C1DE-47DB-855F-CBB31F4C2D55}" type="presOf" srcId="{E7B3BC49-CB5C-4382-A871-9D9C22817D87}" destId="{9CC86C9A-0E61-49D3-8ABD-3FC27A91056B}" srcOrd="0" destOrd="0" presId="urn:microsoft.com/office/officeart/2005/8/layout/cycle1"/>
    <dgm:cxn modelId="{20BD894F-7874-474C-93FA-E8FD4F39F36F}" type="presOf" srcId="{DEF312CC-BD83-4290-9DC6-18F8DA7B2C38}" destId="{007A2077-76FF-4C01-BFB6-9C722BCC81AA}" srcOrd="0" destOrd="0" presId="urn:microsoft.com/office/officeart/2005/8/layout/cycle1"/>
    <dgm:cxn modelId="{E9118F39-3499-4535-A5E3-A6C7FC09AEE4}" type="presOf" srcId="{87B8A598-4128-42B6-8293-8323BF4A11E7}" destId="{EAC4CF4A-9C5B-445A-B232-62C7ABE3AAAB}" srcOrd="0" destOrd="0" presId="urn:microsoft.com/office/officeart/2005/8/layout/cycle1"/>
    <dgm:cxn modelId="{ABDC705E-BD09-4188-BFD3-8D15A705C7F8}" type="presOf" srcId="{F10C512C-9362-4E15-ABA1-F05B250D4CA5}" destId="{A397FD62-7A9B-4ED0-A7A8-A26D023542BC}" srcOrd="0" destOrd="0" presId="urn:microsoft.com/office/officeart/2005/8/layout/cycle1"/>
    <dgm:cxn modelId="{4AD3C69C-2F2C-4361-9A9F-A9519132479C}" type="presOf" srcId="{E5EF4265-267A-4D3E-BFB4-5F7F2F828C0C}" destId="{627FD689-2371-49AC-9CED-A7CAF9F925EB}" srcOrd="0" destOrd="0" presId="urn:microsoft.com/office/officeart/2005/8/layout/cycle1"/>
    <dgm:cxn modelId="{416DD56A-697F-48E9-8758-BC61E298CFA2}" type="presParOf" srcId="{007A2077-76FF-4C01-BFB6-9C722BCC81AA}" destId="{FF2CE9CB-C703-4A8C-AAB9-12D786C84A53}" srcOrd="0" destOrd="0" presId="urn:microsoft.com/office/officeart/2005/8/layout/cycle1"/>
    <dgm:cxn modelId="{45349F0F-6B50-46E9-B7DA-8F13A6DE6995}" type="presParOf" srcId="{007A2077-76FF-4C01-BFB6-9C722BCC81AA}" destId="{F7E3623F-1A2C-414B-ABED-D88B2CEE7C50}" srcOrd="1" destOrd="0" presId="urn:microsoft.com/office/officeart/2005/8/layout/cycle1"/>
    <dgm:cxn modelId="{99909E8A-46A7-4CED-87E3-A98816453637}" type="presParOf" srcId="{007A2077-76FF-4C01-BFB6-9C722BCC81AA}" destId="{627FD689-2371-49AC-9CED-A7CAF9F925EB}" srcOrd="2" destOrd="0" presId="urn:microsoft.com/office/officeart/2005/8/layout/cycle1"/>
    <dgm:cxn modelId="{5482FF39-CD9E-43FB-842E-F8459BB38A29}" type="presParOf" srcId="{007A2077-76FF-4C01-BFB6-9C722BCC81AA}" destId="{6762E204-A435-48D1-A543-7481383955E6}" srcOrd="3" destOrd="0" presId="urn:microsoft.com/office/officeart/2005/8/layout/cycle1"/>
    <dgm:cxn modelId="{2E4307DD-FCCB-4EE2-8BDD-278AC83869F9}" type="presParOf" srcId="{007A2077-76FF-4C01-BFB6-9C722BCC81AA}" destId="{A397FD62-7A9B-4ED0-A7A8-A26D023542BC}" srcOrd="4" destOrd="0" presId="urn:microsoft.com/office/officeart/2005/8/layout/cycle1"/>
    <dgm:cxn modelId="{EFD1D85F-D531-46BD-8A06-0A0A9E1BCEA9}" type="presParOf" srcId="{007A2077-76FF-4C01-BFB6-9C722BCC81AA}" destId="{E00C1794-31B4-4B4E-9A96-FB27AD0BBFD3}" srcOrd="5" destOrd="0" presId="urn:microsoft.com/office/officeart/2005/8/layout/cycle1"/>
    <dgm:cxn modelId="{EA102C11-B6EC-4149-97F1-5349F87DE60E}" type="presParOf" srcId="{007A2077-76FF-4C01-BFB6-9C722BCC81AA}" destId="{283850ED-D0EF-4A4F-BDBA-E00A64BFE4BC}" srcOrd="6" destOrd="0" presId="urn:microsoft.com/office/officeart/2005/8/layout/cycle1"/>
    <dgm:cxn modelId="{896C125C-862B-495E-8BFB-45C0220E2B54}" type="presParOf" srcId="{007A2077-76FF-4C01-BFB6-9C722BCC81AA}" destId="{E005AFED-62C6-4858-B68F-7DDA632B451A}" srcOrd="7" destOrd="0" presId="urn:microsoft.com/office/officeart/2005/8/layout/cycle1"/>
    <dgm:cxn modelId="{98D5D7C5-FBF2-43E8-A97A-AB7D40DC3B28}" type="presParOf" srcId="{007A2077-76FF-4C01-BFB6-9C722BCC81AA}" destId="{9E578257-FFE7-45A2-8669-0E73EA1AFEE5}" srcOrd="8" destOrd="0" presId="urn:microsoft.com/office/officeart/2005/8/layout/cycle1"/>
    <dgm:cxn modelId="{0935F1CF-7A58-47F9-B48C-2149571C158C}" type="presParOf" srcId="{007A2077-76FF-4C01-BFB6-9C722BCC81AA}" destId="{EDB69697-8AC9-47EA-AD5F-F70651E8C1F5}" srcOrd="9" destOrd="0" presId="urn:microsoft.com/office/officeart/2005/8/layout/cycle1"/>
    <dgm:cxn modelId="{DADA7304-E682-480A-B1D1-9AB49CA835DA}" type="presParOf" srcId="{007A2077-76FF-4C01-BFB6-9C722BCC81AA}" destId="{F939E5BD-F3EA-468C-B275-58973A64D6E8}" srcOrd="10" destOrd="0" presId="urn:microsoft.com/office/officeart/2005/8/layout/cycle1"/>
    <dgm:cxn modelId="{0DBD9DBB-14C1-4DB0-B831-2DEEBA02EB39}" type="presParOf" srcId="{007A2077-76FF-4C01-BFB6-9C722BCC81AA}" destId="{9CC86C9A-0E61-49D3-8ABD-3FC27A91056B}" srcOrd="11" destOrd="0" presId="urn:microsoft.com/office/officeart/2005/8/layout/cycle1"/>
    <dgm:cxn modelId="{45CE60BD-4BF6-4792-A673-E2D37BB174D2}" type="presParOf" srcId="{007A2077-76FF-4C01-BFB6-9C722BCC81AA}" destId="{B0A0E5F8-9718-46F2-8127-BD6572EB3AC0}" srcOrd="12" destOrd="0" presId="urn:microsoft.com/office/officeart/2005/8/layout/cycle1"/>
    <dgm:cxn modelId="{D3FA6394-6042-48BE-B7D2-54F7BD55A15C}" type="presParOf" srcId="{007A2077-76FF-4C01-BFB6-9C722BCC81AA}" destId="{4C19456B-3B05-4C5F-90D3-C98820E18495}" srcOrd="13" destOrd="0" presId="urn:microsoft.com/office/officeart/2005/8/layout/cycle1"/>
    <dgm:cxn modelId="{1A8FD22C-4C30-4B24-A082-392FE6E19C50}" type="presParOf" srcId="{007A2077-76FF-4C01-BFB6-9C722BCC81AA}" destId="{EAC4CF4A-9C5B-445A-B232-62C7ABE3AAA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5978E0-29F9-476A-9D3F-729D9EED524E}" type="doc">
      <dgm:prSet loTypeId="urn:microsoft.com/office/officeart/2005/8/layout/gear1" loCatId="process" qsTypeId="urn:microsoft.com/office/officeart/2005/8/quickstyle/simple3" qsCatId="simple" csTypeId="urn:microsoft.com/office/officeart/2005/8/colors/accent3_4" csCatId="accent3" phldr="1"/>
      <dgm:spPr/>
    </dgm:pt>
    <dgm:pt modelId="{FE2F1CE3-81A6-4655-ABCB-5FF46985A0E9}">
      <dgm:prSet phldrT="[Text]" custT="1"/>
      <dgm:spPr/>
      <dgm:t>
        <a:bodyPr/>
        <a:lstStyle/>
        <a:p>
          <a:r>
            <a:rPr lang="de-DE" sz="1800" b="1" dirty="0" smtClean="0"/>
            <a:t>Prüfungs-ausschuss</a:t>
          </a:r>
          <a:endParaRPr lang="de-DE" sz="1800" b="1" dirty="0"/>
        </a:p>
      </dgm:t>
    </dgm:pt>
    <dgm:pt modelId="{C3D5F187-FB4D-4A85-9C8B-25F172D65690}" type="parTrans" cxnId="{0A6D3146-0859-462C-946F-4C2BA55E1F5B}">
      <dgm:prSet/>
      <dgm:spPr/>
      <dgm:t>
        <a:bodyPr/>
        <a:lstStyle/>
        <a:p>
          <a:endParaRPr lang="de-DE"/>
        </a:p>
      </dgm:t>
    </dgm:pt>
    <dgm:pt modelId="{61530332-353E-4AEC-9B0F-7C494BBE8DFE}" type="sibTrans" cxnId="{0A6D3146-0859-462C-946F-4C2BA55E1F5B}">
      <dgm:prSet/>
      <dgm:spPr/>
      <dgm:t>
        <a:bodyPr/>
        <a:lstStyle/>
        <a:p>
          <a:endParaRPr lang="de-DE"/>
        </a:p>
      </dgm:t>
    </dgm:pt>
    <dgm:pt modelId="{2DA57C18-FFFE-4B6E-B489-3A382CBD6076}">
      <dgm:prSet phldrT="[Text]" custT="1"/>
      <dgm:spPr/>
      <dgm:t>
        <a:bodyPr/>
        <a:lstStyle/>
        <a:p>
          <a:r>
            <a:rPr lang="de-DE" sz="2000" b="1" dirty="0" smtClean="0"/>
            <a:t>BBA</a:t>
          </a:r>
          <a:endParaRPr lang="de-DE" sz="2000" b="1" dirty="0"/>
        </a:p>
      </dgm:t>
    </dgm:pt>
    <dgm:pt modelId="{C2E7CA37-F572-452C-9A04-E8C2FE93B5AD}" type="parTrans" cxnId="{B1387BE5-F241-40B3-AF52-652DF73DD9D8}">
      <dgm:prSet/>
      <dgm:spPr/>
      <dgm:t>
        <a:bodyPr/>
        <a:lstStyle/>
        <a:p>
          <a:endParaRPr lang="de-DE"/>
        </a:p>
      </dgm:t>
    </dgm:pt>
    <dgm:pt modelId="{27EFFF40-2810-4AEB-9F1B-30FEC17EC022}" type="sibTrans" cxnId="{B1387BE5-F241-40B3-AF52-652DF73DD9D8}">
      <dgm:prSet/>
      <dgm:spPr/>
      <dgm:t>
        <a:bodyPr/>
        <a:lstStyle/>
        <a:p>
          <a:endParaRPr lang="de-DE"/>
        </a:p>
      </dgm:t>
    </dgm:pt>
    <dgm:pt modelId="{708C0406-1906-46B0-BFF5-C609CD5E855E}">
      <dgm:prSet phldrT="[Text]" custT="1"/>
      <dgm:spPr/>
      <dgm:t>
        <a:bodyPr/>
        <a:lstStyle/>
        <a:p>
          <a:r>
            <a:rPr lang="de-DE" sz="1400" b="1" dirty="0" smtClean="0"/>
            <a:t>Kammern</a:t>
          </a:r>
        </a:p>
        <a:p>
          <a:r>
            <a:rPr lang="de-DE" sz="1400" b="1" dirty="0" smtClean="0"/>
            <a:t>(IHK / HWK)</a:t>
          </a:r>
          <a:endParaRPr lang="de-DE" sz="1400" dirty="0"/>
        </a:p>
      </dgm:t>
    </dgm:pt>
    <dgm:pt modelId="{15BA35E4-AD84-4410-9C6A-C33538E35468}" type="parTrans" cxnId="{70ADFCE0-4BFA-427C-B80F-BC7F6E1A382E}">
      <dgm:prSet/>
      <dgm:spPr/>
      <dgm:t>
        <a:bodyPr/>
        <a:lstStyle/>
        <a:p>
          <a:endParaRPr lang="de-DE"/>
        </a:p>
      </dgm:t>
    </dgm:pt>
    <dgm:pt modelId="{DC865FB7-12A8-44A6-9E57-7BBCD11C8790}" type="sibTrans" cxnId="{70ADFCE0-4BFA-427C-B80F-BC7F6E1A382E}">
      <dgm:prSet/>
      <dgm:spPr/>
      <dgm:t>
        <a:bodyPr/>
        <a:lstStyle/>
        <a:p>
          <a:endParaRPr lang="de-DE"/>
        </a:p>
      </dgm:t>
    </dgm:pt>
    <dgm:pt modelId="{BD76939B-87FA-4CDA-B5D2-BB3FC716D4CE}" type="pres">
      <dgm:prSet presAssocID="{665978E0-29F9-476A-9D3F-729D9EED52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FEF613-3FCF-439E-806E-6642ECA8BAC3}" type="pres">
      <dgm:prSet presAssocID="{FE2F1CE3-81A6-4655-ABCB-5FF46985A0E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917F7-EB04-476F-B900-63F2A2C07C6F}" type="pres">
      <dgm:prSet presAssocID="{FE2F1CE3-81A6-4655-ABCB-5FF46985A0E9}" presName="gear1srcNode" presStyleLbl="node1" presStyleIdx="0" presStyleCnt="3"/>
      <dgm:spPr/>
      <dgm:t>
        <a:bodyPr/>
        <a:lstStyle/>
        <a:p>
          <a:endParaRPr lang="de-DE"/>
        </a:p>
      </dgm:t>
    </dgm:pt>
    <dgm:pt modelId="{947802B6-4734-4638-9684-ACC21FBCEAF1}" type="pres">
      <dgm:prSet presAssocID="{FE2F1CE3-81A6-4655-ABCB-5FF46985A0E9}" presName="gear1dstNode" presStyleLbl="node1" presStyleIdx="0" presStyleCnt="3"/>
      <dgm:spPr/>
      <dgm:t>
        <a:bodyPr/>
        <a:lstStyle/>
        <a:p>
          <a:endParaRPr lang="de-DE"/>
        </a:p>
      </dgm:t>
    </dgm:pt>
    <dgm:pt modelId="{4C226A6D-64F0-4A35-9733-D53E8A5B79E2}" type="pres">
      <dgm:prSet presAssocID="{2DA57C18-FFFE-4B6E-B489-3A382CBD607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2202E1-98B8-4D11-A36F-F9A4E8E62F49}" type="pres">
      <dgm:prSet presAssocID="{2DA57C18-FFFE-4B6E-B489-3A382CBD6076}" presName="gear2srcNode" presStyleLbl="node1" presStyleIdx="1" presStyleCnt="3"/>
      <dgm:spPr/>
      <dgm:t>
        <a:bodyPr/>
        <a:lstStyle/>
        <a:p>
          <a:endParaRPr lang="de-DE"/>
        </a:p>
      </dgm:t>
    </dgm:pt>
    <dgm:pt modelId="{D7CE8A2F-075B-4E4C-8228-7CEEBB10A7B3}" type="pres">
      <dgm:prSet presAssocID="{2DA57C18-FFFE-4B6E-B489-3A382CBD6076}" presName="gear2dstNode" presStyleLbl="node1" presStyleIdx="1" presStyleCnt="3"/>
      <dgm:spPr/>
      <dgm:t>
        <a:bodyPr/>
        <a:lstStyle/>
        <a:p>
          <a:endParaRPr lang="de-DE"/>
        </a:p>
      </dgm:t>
    </dgm:pt>
    <dgm:pt modelId="{CFA69F62-56CF-44D7-B0F0-DB40BA3FE0A0}" type="pres">
      <dgm:prSet presAssocID="{708C0406-1906-46B0-BFF5-C609CD5E855E}" presName="gear3" presStyleLbl="node1" presStyleIdx="2" presStyleCnt="3" custLinFactNeighborX="-539" custLinFactNeighborY="-16"/>
      <dgm:spPr/>
      <dgm:t>
        <a:bodyPr/>
        <a:lstStyle/>
        <a:p>
          <a:endParaRPr lang="de-DE"/>
        </a:p>
      </dgm:t>
    </dgm:pt>
    <dgm:pt modelId="{4920BD01-07A3-4143-9F06-79D71234CCD6}" type="pres">
      <dgm:prSet presAssocID="{708C0406-1906-46B0-BFF5-C609CD5E85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CD3D11-2D4A-4B9D-BE1C-25A88EC58AA9}" type="pres">
      <dgm:prSet presAssocID="{708C0406-1906-46B0-BFF5-C609CD5E855E}" presName="gear3srcNode" presStyleLbl="node1" presStyleIdx="2" presStyleCnt="3"/>
      <dgm:spPr/>
      <dgm:t>
        <a:bodyPr/>
        <a:lstStyle/>
        <a:p>
          <a:endParaRPr lang="de-DE"/>
        </a:p>
      </dgm:t>
    </dgm:pt>
    <dgm:pt modelId="{04A24ED2-BD10-4FB8-BDD7-348BFD73B386}" type="pres">
      <dgm:prSet presAssocID="{708C0406-1906-46B0-BFF5-C609CD5E855E}" presName="gear3dstNode" presStyleLbl="node1" presStyleIdx="2" presStyleCnt="3"/>
      <dgm:spPr/>
      <dgm:t>
        <a:bodyPr/>
        <a:lstStyle/>
        <a:p>
          <a:endParaRPr lang="de-DE"/>
        </a:p>
      </dgm:t>
    </dgm:pt>
    <dgm:pt modelId="{922E6998-74AA-49DB-A66F-1D8429A73500}" type="pres">
      <dgm:prSet presAssocID="{61530332-353E-4AEC-9B0F-7C494BBE8DFE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ABEC7881-28FD-4769-9639-5245A730F04D}" type="pres">
      <dgm:prSet presAssocID="{27EFFF40-2810-4AEB-9F1B-30FEC17EC022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6CE12E75-E2FD-4E6D-BC6D-0B6C7029A2F4}" type="pres">
      <dgm:prSet presAssocID="{DC865FB7-12A8-44A6-9E57-7BBCD11C8790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C6AA1AE2-D193-4D99-A1E8-6121B44F8084}" type="presOf" srcId="{708C0406-1906-46B0-BFF5-C609CD5E855E}" destId="{CFA69F62-56CF-44D7-B0F0-DB40BA3FE0A0}" srcOrd="0" destOrd="0" presId="urn:microsoft.com/office/officeart/2005/8/layout/gear1"/>
    <dgm:cxn modelId="{4DF39FDE-9FC5-49BB-9D6A-018285C3B655}" type="presOf" srcId="{FE2F1CE3-81A6-4655-ABCB-5FF46985A0E9}" destId="{F15917F7-EB04-476F-B900-63F2A2C07C6F}" srcOrd="1" destOrd="0" presId="urn:microsoft.com/office/officeart/2005/8/layout/gear1"/>
    <dgm:cxn modelId="{D223AAA4-2758-4903-8221-2A022C822AAD}" type="presOf" srcId="{27EFFF40-2810-4AEB-9F1B-30FEC17EC022}" destId="{ABEC7881-28FD-4769-9639-5245A730F04D}" srcOrd="0" destOrd="0" presId="urn:microsoft.com/office/officeart/2005/8/layout/gear1"/>
    <dgm:cxn modelId="{AE1730CC-2149-47D2-AE48-BB4DC9E90EBF}" type="presOf" srcId="{DC865FB7-12A8-44A6-9E57-7BBCD11C8790}" destId="{6CE12E75-E2FD-4E6D-BC6D-0B6C7029A2F4}" srcOrd="0" destOrd="0" presId="urn:microsoft.com/office/officeart/2005/8/layout/gear1"/>
    <dgm:cxn modelId="{1E815FE4-3FC2-425D-BA3E-A4B8E90C5D25}" type="presOf" srcId="{708C0406-1906-46B0-BFF5-C609CD5E855E}" destId="{04A24ED2-BD10-4FB8-BDD7-348BFD73B386}" srcOrd="3" destOrd="0" presId="urn:microsoft.com/office/officeart/2005/8/layout/gear1"/>
    <dgm:cxn modelId="{B6C84933-FF23-442D-8AE4-18DD58DA2358}" type="presOf" srcId="{708C0406-1906-46B0-BFF5-C609CD5E855E}" destId="{4920BD01-07A3-4143-9F06-79D71234CCD6}" srcOrd="1" destOrd="0" presId="urn:microsoft.com/office/officeart/2005/8/layout/gear1"/>
    <dgm:cxn modelId="{0A6D3146-0859-462C-946F-4C2BA55E1F5B}" srcId="{665978E0-29F9-476A-9D3F-729D9EED524E}" destId="{FE2F1CE3-81A6-4655-ABCB-5FF46985A0E9}" srcOrd="0" destOrd="0" parTransId="{C3D5F187-FB4D-4A85-9C8B-25F172D65690}" sibTransId="{61530332-353E-4AEC-9B0F-7C494BBE8DFE}"/>
    <dgm:cxn modelId="{0A6D2686-AB04-4D26-AE0E-21D31E7DF79D}" type="presOf" srcId="{2DA57C18-FFFE-4B6E-B489-3A382CBD6076}" destId="{4C226A6D-64F0-4A35-9733-D53E8A5B79E2}" srcOrd="0" destOrd="0" presId="urn:microsoft.com/office/officeart/2005/8/layout/gear1"/>
    <dgm:cxn modelId="{56BD80AF-9746-499E-9B8F-3C4E25CF0BE7}" type="presOf" srcId="{FE2F1CE3-81A6-4655-ABCB-5FF46985A0E9}" destId="{947802B6-4734-4638-9684-ACC21FBCEAF1}" srcOrd="2" destOrd="0" presId="urn:microsoft.com/office/officeart/2005/8/layout/gear1"/>
    <dgm:cxn modelId="{D20C7B92-620F-444A-A773-DB9A3A28F557}" type="presOf" srcId="{665978E0-29F9-476A-9D3F-729D9EED524E}" destId="{BD76939B-87FA-4CDA-B5D2-BB3FC716D4CE}" srcOrd="0" destOrd="0" presId="urn:microsoft.com/office/officeart/2005/8/layout/gear1"/>
    <dgm:cxn modelId="{70ADFCE0-4BFA-427C-B80F-BC7F6E1A382E}" srcId="{665978E0-29F9-476A-9D3F-729D9EED524E}" destId="{708C0406-1906-46B0-BFF5-C609CD5E855E}" srcOrd="2" destOrd="0" parTransId="{15BA35E4-AD84-4410-9C6A-C33538E35468}" sibTransId="{DC865FB7-12A8-44A6-9E57-7BBCD11C8790}"/>
    <dgm:cxn modelId="{609236EF-C321-409A-82C1-C3D6494934FF}" type="presOf" srcId="{FE2F1CE3-81A6-4655-ABCB-5FF46985A0E9}" destId="{5EFEF613-3FCF-439E-806E-6642ECA8BAC3}" srcOrd="0" destOrd="0" presId="urn:microsoft.com/office/officeart/2005/8/layout/gear1"/>
    <dgm:cxn modelId="{08DCCE3C-28D8-4757-AF08-9D760232E950}" type="presOf" srcId="{708C0406-1906-46B0-BFF5-C609CD5E855E}" destId="{C8CD3D11-2D4A-4B9D-BE1C-25A88EC58AA9}" srcOrd="2" destOrd="0" presId="urn:microsoft.com/office/officeart/2005/8/layout/gear1"/>
    <dgm:cxn modelId="{E331B7AC-FDF3-46D2-AD88-7EB0BB8B2EFB}" type="presOf" srcId="{2DA57C18-FFFE-4B6E-B489-3A382CBD6076}" destId="{D7CE8A2F-075B-4E4C-8228-7CEEBB10A7B3}" srcOrd="2" destOrd="0" presId="urn:microsoft.com/office/officeart/2005/8/layout/gear1"/>
    <dgm:cxn modelId="{B1387BE5-F241-40B3-AF52-652DF73DD9D8}" srcId="{665978E0-29F9-476A-9D3F-729D9EED524E}" destId="{2DA57C18-FFFE-4B6E-B489-3A382CBD6076}" srcOrd="1" destOrd="0" parTransId="{C2E7CA37-F572-452C-9A04-E8C2FE93B5AD}" sibTransId="{27EFFF40-2810-4AEB-9F1B-30FEC17EC022}"/>
    <dgm:cxn modelId="{6A85E2CE-DB93-44A8-9444-2AA08B5DAB95}" type="presOf" srcId="{61530332-353E-4AEC-9B0F-7C494BBE8DFE}" destId="{922E6998-74AA-49DB-A66F-1D8429A73500}" srcOrd="0" destOrd="0" presId="urn:microsoft.com/office/officeart/2005/8/layout/gear1"/>
    <dgm:cxn modelId="{D1CB982D-493D-49CC-AE6E-E7E689713D35}" type="presOf" srcId="{2DA57C18-FFFE-4B6E-B489-3A382CBD6076}" destId="{C32202E1-98B8-4D11-A36F-F9A4E8E62F49}" srcOrd="1" destOrd="0" presId="urn:microsoft.com/office/officeart/2005/8/layout/gear1"/>
    <dgm:cxn modelId="{EA46A23A-4832-4348-B892-973F6B108308}" type="presParOf" srcId="{BD76939B-87FA-4CDA-B5D2-BB3FC716D4CE}" destId="{5EFEF613-3FCF-439E-806E-6642ECA8BAC3}" srcOrd="0" destOrd="0" presId="urn:microsoft.com/office/officeart/2005/8/layout/gear1"/>
    <dgm:cxn modelId="{D5B8788E-4B10-40D1-AC14-224C6A61C226}" type="presParOf" srcId="{BD76939B-87FA-4CDA-B5D2-BB3FC716D4CE}" destId="{F15917F7-EB04-476F-B900-63F2A2C07C6F}" srcOrd="1" destOrd="0" presId="urn:microsoft.com/office/officeart/2005/8/layout/gear1"/>
    <dgm:cxn modelId="{635D4607-EF6E-48DD-B3F6-8CFC212B97A6}" type="presParOf" srcId="{BD76939B-87FA-4CDA-B5D2-BB3FC716D4CE}" destId="{947802B6-4734-4638-9684-ACC21FBCEAF1}" srcOrd="2" destOrd="0" presId="urn:microsoft.com/office/officeart/2005/8/layout/gear1"/>
    <dgm:cxn modelId="{437F0A54-9DE8-47BD-9287-E99A09CEDD1C}" type="presParOf" srcId="{BD76939B-87FA-4CDA-B5D2-BB3FC716D4CE}" destId="{4C226A6D-64F0-4A35-9733-D53E8A5B79E2}" srcOrd="3" destOrd="0" presId="urn:microsoft.com/office/officeart/2005/8/layout/gear1"/>
    <dgm:cxn modelId="{912B0A52-1B64-4350-9F2F-FBEB4141A143}" type="presParOf" srcId="{BD76939B-87FA-4CDA-B5D2-BB3FC716D4CE}" destId="{C32202E1-98B8-4D11-A36F-F9A4E8E62F49}" srcOrd="4" destOrd="0" presId="urn:microsoft.com/office/officeart/2005/8/layout/gear1"/>
    <dgm:cxn modelId="{DCE1DBBF-CC7C-41B9-B6E9-31587887EF11}" type="presParOf" srcId="{BD76939B-87FA-4CDA-B5D2-BB3FC716D4CE}" destId="{D7CE8A2F-075B-4E4C-8228-7CEEBB10A7B3}" srcOrd="5" destOrd="0" presId="urn:microsoft.com/office/officeart/2005/8/layout/gear1"/>
    <dgm:cxn modelId="{7B9F095B-96F1-4B9E-BD5B-19D56FAEB48A}" type="presParOf" srcId="{BD76939B-87FA-4CDA-B5D2-BB3FC716D4CE}" destId="{CFA69F62-56CF-44D7-B0F0-DB40BA3FE0A0}" srcOrd="6" destOrd="0" presId="urn:microsoft.com/office/officeart/2005/8/layout/gear1"/>
    <dgm:cxn modelId="{314F9CA0-3740-49BF-A62E-A30F765BAF4E}" type="presParOf" srcId="{BD76939B-87FA-4CDA-B5D2-BB3FC716D4CE}" destId="{4920BD01-07A3-4143-9F06-79D71234CCD6}" srcOrd="7" destOrd="0" presId="urn:microsoft.com/office/officeart/2005/8/layout/gear1"/>
    <dgm:cxn modelId="{70C863D4-CCB4-4A2D-9289-D86A9C1584CB}" type="presParOf" srcId="{BD76939B-87FA-4CDA-B5D2-BB3FC716D4CE}" destId="{C8CD3D11-2D4A-4B9D-BE1C-25A88EC58AA9}" srcOrd="8" destOrd="0" presId="urn:microsoft.com/office/officeart/2005/8/layout/gear1"/>
    <dgm:cxn modelId="{6600AA2B-68FB-4E89-825B-85729C085081}" type="presParOf" srcId="{BD76939B-87FA-4CDA-B5D2-BB3FC716D4CE}" destId="{04A24ED2-BD10-4FB8-BDD7-348BFD73B386}" srcOrd="9" destOrd="0" presId="urn:microsoft.com/office/officeart/2005/8/layout/gear1"/>
    <dgm:cxn modelId="{B0C8235F-43EB-49A6-8ECF-D987628D9773}" type="presParOf" srcId="{BD76939B-87FA-4CDA-B5D2-BB3FC716D4CE}" destId="{922E6998-74AA-49DB-A66F-1D8429A73500}" srcOrd="10" destOrd="0" presId="urn:microsoft.com/office/officeart/2005/8/layout/gear1"/>
    <dgm:cxn modelId="{BD9978E7-29AA-468D-8DA6-A5EF946A42A1}" type="presParOf" srcId="{BD76939B-87FA-4CDA-B5D2-BB3FC716D4CE}" destId="{ABEC7881-28FD-4769-9639-5245A730F04D}" srcOrd="11" destOrd="0" presId="urn:microsoft.com/office/officeart/2005/8/layout/gear1"/>
    <dgm:cxn modelId="{5C40F85B-2AEC-4399-A85F-6C75ED1A4202}" type="presParOf" srcId="{BD76939B-87FA-4CDA-B5D2-BB3FC716D4CE}" destId="{6CE12E75-E2FD-4E6D-BC6D-0B6C7029A2F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dirty="0" smtClean="0"/>
            <a:t>Länder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613D46-AF06-49FD-B0D8-2E02D3FA47E4}" type="presOf" srcId="{B14CB3CD-0130-4D95-A356-FF27D7F4AA41}" destId="{6168612C-49DB-429F-9CBD-6B6E3648F12C}" srcOrd="1" destOrd="0" presId="urn:microsoft.com/office/officeart/2005/8/layout/chart3"/>
    <dgm:cxn modelId="{F68FB219-8E41-43ED-AB7A-473723964918}" type="presOf" srcId="{B14CB3CD-0130-4D95-A356-FF27D7F4AA41}" destId="{FBA7FDC0-C4EE-43A7-B833-654BFD146C44}" srcOrd="0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EEA6A435-8A20-4A05-87BD-903969A12A82}" type="presOf" srcId="{157B59BE-A100-411D-9CC8-29C8EBE9B6A0}" destId="{E318F358-5702-4369-A6D7-242A06D1DA9A}" srcOrd="0" destOrd="0" presId="urn:microsoft.com/office/officeart/2005/8/layout/chart3"/>
    <dgm:cxn modelId="{E6A25FA6-B873-4752-80F8-B7B027233724}" type="presParOf" srcId="{E318F358-5702-4369-A6D7-242A06D1DA9A}" destId="{FBA7FDC0-C4EE-43A7-B833-654BFD146C44}" srcOrd="0" destOrd="0" presId="urn:microsoft.com/office/officeart/2005/8/layout/chart3"/>
    <dgm:cxn modelId="{1AB3D590-86BA-465C-9875-446D7F9122F1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dirty="0" smtClean="0"/>
            <a:t>Bund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B8A2792-4CF2-4DA2-ACDC-A20B0E74B6AD}" type="presOf" srcId="{B14CB3CD-0130-4D95-A356-FF27D7F4AA41}" destId="{6168612C-49DB-429F-9CBD-6B6E3648F12C}" srcOrd="1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7F2C6AD6-5D05-4E5B-9064-C71718157762}" type="presOf" srcId="{B14CB3CD-0130-4D95-A356-FF27D7F4AA41}" destId="{FBA7FDC0-C4EE-43A7-B833-654BFD146C44}" srcOrd="0" destOrd="0" presId="urn:microsoft.com/office/officeart/2005/8/layout/chart3"/>
    <dgm:cxn modelId="{AF504F22-37D2-448E-AAE9-83D2EFA8754C}" type="presOf" srcId="{157B59BE-A100-411D-9CC8-29C8EBE9B6A0}" destId="{E318F358-5702-4369-A6D7-242A06D1DA9A}" srcOrd="0" destOrd="0" presId="urn:microsoft.com/office/officeart/2005/8/layout/chart3"/>
    <dgm:cxn modelId="{8E658FAB-21B4-4623-8A06-B1C352C21176}" type="presParOf" srcId="{E318F358-5702-4369-A6D7-242A06D1DA9A}" destId="{FBA7FDC0-C4EE-43A7-B833-654BFD146C44}" srcOrd="0" destOrd="0" presId="urn:microsoft.com/office/officeart/2005/8/layout/chart3"/>
    <dgm:cxn modelId="{9DA197C2-22C7-4F5C-9DC3-3D0E19DC52C8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smtClean="0"/>
            <a:t>Länder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331FD91-8376-46E3-B3BE-7A0F96DFEF7F}" type="presOf" srcId="{B14CB3CD-0130-4D95-A356-FF27D7F4AA41}" destId="{FBA7FDC0-C4EE-43A7-B833-654BFD146C44}" srcOrd="0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805C7355-2CB1-4B6F-BF0C-484B1168241B}" type="presOf" srcId="{157B59BE-A100-411D-9CC8-29C8EBE9B6A0}" destId="{E318F358-5702-4369-A6D7-242A06D1DA9A}" srcOrd="0" destOrd="0" presId="urn:microsoft.com/office/officeart/2005/8/layout/chart3"/>
    <dgm:cxn modelId="{D632B87A-BE78-423F-9CD2-EB5E65533842}" type="presOf" srcId="{B14CB3CD-0130-4D95-A356-FF27D7F4AA41}" destId="{6168612C-49DB-429F-9CBD-6B6E3648F12C}" srcOrd="1" destOrd="0" presId="urn:microsoft.com/office/officeart/2005/8/layout/chart3"/>
    <dgm:cxn modelId="{F87A629C-864E-47B8-B212-DFDC5D1A3A34}" type="presParOf" srcId="{E318F358-5702-4369-A6D7-242A06D1DA9A}" destId="{FBA7FDC0-C4EE-43A7-B833-654BFD146C44}" srcOrd="0" destOrd="0" presId="urn:microsoft.com/office/officeart/2005/8/layout/chart3"/>
    <dgm:cxn modelId="{827060C2-6B58-4A30-9F95-450ACBE0B486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smtClean="0"/>
            <a:t>Bund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DE6A7DD-18AC-421B-A650-C3C5419F049C}" type="presOf" srcId="{B14CB3CD-0130-4D95-A356-FF27D7F4AA41}" destId="{6168612C-49DB-429F-9CBD-6B6E3648F12C}" srcOrd="1" destOrd="0" presId="urn:microsoft.com/office/officeart/2005/8/layout/chart3"/>
    <dgm:cxn modelId="{9F072DC1-E3A2-43E5-B283-1C616F00C650}" type="presOf" srcId="{157B59BE-A100-411D-9CC8-29C8EBE9B6A0}" destId="{E318F358-5702-4369-A6D7-242A06D1DA9A}" srcOrd="0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4D23730F-679D-4EDC-AD2F-AF0A7953FC1B}" type="presOf" srcId="{B14CB3CD-0130-4D95-A356-FF27D7F4AA41}" destId="{FBA7FDC0-C4EE-43A7-B833-654BFD146C44}" srcOrd="0" destOrd="0" presId="urn:microsoft.com/office/officeart/2005/8/layout/chart3"/>
    <dgm:cxn modelId="{0AD31D8B-EE97-40FC-AAB0-D112318A6EE4}" type="presParOf" srcId="{E318F358-5702-4369-A6D7-242A06D1DA9A}" destId="{FBA7FDC0-C4EE-43A7-B833-654BFD146C44}" srcOrd="0" destOrd="0" presId="urn:microsoft.com/office/officeart/2005/8/layout/chart3"/>
    <dgm:cxn modelId="{1FCBA9C7-80A8-44F4-80C6-83C07FA049A4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dirty="0" smtClean="0"/>
            <a:t>Länder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32FC9873-3967-44AF-8879-82286FD33697}" type="presOf" srcId="{B14CB3CD-0130-4D95-A356-FF27D7F4AA41}" destId="{6168612C-49DB-429F-9CBD-6B6E3648F12C}" srcOrd="1" destOrd="0" presId="urn:microsoft.com/office/officeart/2005/8/layout/chart3"/>
    <dgm:cxn modelId="{D5962CB6-6615-4E53-A222-74ACD49B5F58}" type="presOf" srcId="{B14CB3CD-0130-4D95-A356-FF27D7F4AA41}" destId="{FBA7FDC0-C4EE-43A7-B833-654BFD146C44}" srcOrd="0" destOrd="0" presId="urn:microsoft.com/office/officeart/2005/8/layout/chart3"/>
    <dgm:cxn modelId="{1C7E0027-1879-42AB-B5E8-035E83DBED13}" type="presOf" srcId="{157B59BE-A100-411D-9CC8-29C8EBE9B6A0}" destId="{E318F358-5702-4369-A6D7-242A06D1DA9A}" srcOrd="0" destOrd="0" presId="urn:microsoft.com/office/officeart/2005/8/layout/chart3"/>
    <dgm:cxn modelId="{E7BB256F-CD79-42E6-9497-AB4282CE3E7E}" type="presParOf" srcId="{E318F358-5702-4369-A6D7-242A06D1DA9A}" destId="{FBA7FDC0-C4EE-43A7-B833-654BFD146C44}" srcOrd="0" destOrd="0" presId="urn:microsoft.com/office/officeart/2005/8/layout/chart3"/>
    <dgm:cxn modelId="{1180B989-3305-4240-81EC-369B19F60B9D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dirty="0" smtClean="0"/>
            <a:t>Länder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A3915DA5-CBAA-45D3-AEC6-760B5950E0C9}" type="presOf" srcId="{B14CB3CD-0130-4D95-A356-FF27D7F4AA41}" destId="{6168612C-49DB-429F-9CBD-6B6E3648F12C}" srcOrd="1" destOrd="0" presId="urn:microsoft.com/office/officeart/2005/8/layout/chart3"/>
    <dgm:cxn modelId="{993E19F2-6A9F-4A21-A809-656F5C28D4A3}" type="presOf" srcId="{B14CB3CD-0130-4D95-A356-FF27D7F4AA41}" destId="{FBA7FDC0-C4EE-43A7-B833-654BFD146C44}" srcOrd="0" destOrd="0" presId="urn:microsoft.com/office/officeart/2005/8/layout/chart3"/>
    <dgm:cxn modelId="{F69352AE-0A8F-4141-BEEC-0B23A8E64180}" type="presOf" srcId="{157B59BE-A100-411D-9CC8-29C8EBE9B6A0}" destId="{E318F358-5702-4369-A6D7-242A06D1DA9A}" srcOrd="0" destOrd="0" presId="urn:microsoft.com/office/officeart/2005/8/layout/chart3"/>
    <dgm:cxn modelId="{63191720-F086-4146-B9A9-CF15C983D5E9}" type="presParOf" srcId="{E318F358-5702-4369-A6D7-242A06D1DA9A}" destId="{FBA7FDC0-C4EE-43A7-B833-654BFD146C44}" srcOrd="0" destOrd="0" presId="urn:microsoft.com/office/officeart/2005/8/layout/chart3"/>
    <dgm:cxn modelId="{9AC618FA-C62A-4FE1-9956-83C6ECC5FC30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dirty="0" smtClean="0"/>
            <a:t>Bund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B154BE44-FF2C-454A-B256-EB1FE52998D8}" type="presOf" srcId="{157B59BE-A100-411D-9CC8-29C8EBE9B6A0}" destId="{E318F358-5702-4369-A6D7-242A06D1DA9A}" srcOrd="0" destOrd="0" presId="urn:microsoft.com/office/officeart/2005/8/layout/chart3"/>
    <dgm:cxn modelId="{CF417941-0677-4E37-9BA9-A2217F96F1DA}" type="presOf" srcId="{B14CB3CD-0130-4D95-A356-FF27D7F4AA41}" destId="{6168612C-49DB-429F-9CBD-6B6E3648F12C}" srcOrd="1" destOrd="0" presId="urn:microsoft.com/office/officeart/2005/8/layout/chart3"/>
    <dgm:cxn modelId="{E352FCC3-988E-422E-A70D-17828945DC04}" type="presOf" srcId="{B14CB3CD-0130-4D95-A356-FF27D7F4AA41}" destId="{FBA7FDC0-C4EE-43A7-B833-654BFD146C44}" srcOrd="0" destOrd="0" presId="urn:microsoft.com/office/officeart/2005/8/layout/chart3"/>
    <dgm:cxn modelId="{468B9E4A-6AE8-4DDC-8E93-8C3633566FC8}" type="presParOf" srcId="{E318F358-5702-4369-A6D7-242A06D1DA9A}" destId="{FBA7FDC0-C4EE-43A7-B833-654BFD146C44}" srcOrd="0" destOrd="0" presId="urn:microsoft.com/office/officeart/2005/8/layout/chart3"/>
    <dgm:cxn modelId="{BA5B2D93-C1C3-4EF4-A372-84B0B7B95B33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7B59BE-A100-411D-9CC8-29C8EBE9B6A0}" type="doc">
      <dgm:prSet loTypeId="urn:microsoft.com/office/officeart/2005/8/layout/chart3" loCatId="relationship" qsTypeId="urn:microsoft.com/office/officeart/2005/8/quickstyle/simple1" qsCatId="simple" csTypeId="urn:microsoft.com/office/officeart/2005/8/colors/accent3_1" csCatId="accent3" phldr="1"/>
      <dgm:spPr/>
    </dgm:pt>
    <dgm:pt modelId="{B14CB3CD-0130-4D95-A356-FF27D7F4AA41}">
      <dgm:prSet phldrT="[Text]"/>
      <dgm:spPr>
        <a:solidFill>
          <a:srgbClr val="FFFFFF">
            <a:alpha val="85098"/>
          </a:srgbClr>
        </a:solidFill>
      </dgm:spPr>
      <dgm:t>
        <a:bodyPr/>
        <a:lstStyle/>
        <a:p>
          <a:r>
            <a:rPr lang="de-DE" smtClean="0"/>
            <a:t>Länder</a:t>
          </a:r>
          <a:endParaRPr lang="de-DE" dirty="0"/>
        </a:p>
      </dgm:t>
    </dgm:pt>
    <dgm:pt modelId="{078C9713-5637-4E1B-B1E5-B70EE7931E05}" type="parTrans" cxnId="{397A512B-0631-4EC2-81F4-8EABA2687A3F}">
      <dgm:prSet/>
      <dgm:spPr/>
      <dgm:t>
        <a:bodyPr/>
        <a:lstStyle/>
        <a:p>
          <a:endParaRPr lang="de-DE"/>
        </a:p>
      </dgm:t>
    </dgm:pt>
    <dgm:pt modelId="{BA67A0B0-D79E-428E-A014-D8CF09069DAF}" type="sibTrans" cxnId="{397A512B-0631-4EC2-81F4-8EABA2687A3F}">
      <dgm:prSet/>
      <dgm:spPr/>
      <dgm:t>
        <a:bodyPr/>
        <a:lstStyle/>
        <a:p>
          <a:endParaRPr lang="de-DE"/>
        </a:p>
      </dgm:t>
    </dgm:pt>
    <dgm:pt modelId="{E318F358-5702-4369-A6D7-242A06D1DA9A}" type="pres">
      <dgm:prSet presAssocID="{157B59BE-A100-411D-9CC8-29C8EBE9B6A0}" presName="compositeShape" presStyleCnt="0">
        <dgm:presLayoutVars>
          <dgm:chMax val="7"/>
          <dgm:dir/>
          <dgm:resizeHandles val="exact"/>
        </dgm:presLayoutVars>
      </dgm:prSet>
      <dgm:spPr/>
    </dgm:pt>
    <dgm:pt modelId="{FBA7FDC0-C4EE-43A7-B833-654BFD146C44}" type="pres">
      <dgm:prSet presAssocID="{157B59BE-A100-411D-9CC8-29C8EBE9B6A0}" presName="wedge1" presStyleLbl="node1" presStyleIdx="0" presStyleCnt="1"/>
      <dgm:spPr/>
      <dgm:t>
        <a:bodyPr/>
        <a:lstStyle/>
        <a:p>
          <a:endParaRPr lang="de-DE"/>
        </a:p>
      </dgm:t>
    </dgm:pt>
    <dgm:pt modelId="{6168612C-49DB-429F-9CBD-6B6E3648F12C}" type="pres">
      <dgm:prSet presAssocID="{157B59BE-A100-411D-9CC8-29C8EBE9B6A0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7852C21-C903-4611-B034-921E360C71E5}" type="presOf" srcId="{B14CB3CD-0130-4D95-A356-FF27D7F4AA41}" destId="{FBA7FDC0-C4EE-43A7-B833-654BFD146C44}" srcOrd="0" destOrd="0" presId="urn:microsoft.com/office/officeart/2005/8/layout/chart3"/>
    <dgm:cxn modelId="{B6EE43C4-20E6-4B93-968C-D67812642691}" type="presOf" srcId="{B14CB3CD-0130-4D95-A356-FF27D7F4AA41}" destId="{6168612C-49DB-429F-9CBD-6B6E3648F12C}" srcOrd="1" destOrd="0" presId="urn:microsoft.com/office/officeart/2005/8/layout/chart3"/>
    <dgm:cxn modelId="{397A512B-0631-4EC2-81F4-8EABA2687A3F}" srcId="{157B59BE-A100-411D-9CC8-29C8EBE9B6A0}" destId="{B14CB3CD-0130-4D95-A356-FF27D7F4AA41}" srcOrd="0" destOrd="0" parTransId="{078C9713-5637-4E1B-B1E5-B70EE7931E05}" sibTransId="{BA67A0B0-D79E-428E-A014-D8CF09069DAF}"/>
    <dgm:cxn modelId="{C0CA1FCA-A9B4-4D1A-8D6C-2D218051009E}" type="presOf" srcId="{157B59BE-A100-411D-9CC8-29C8EBE9B6A0}" destId="{E318F358-5702-4369-A6D7-242A06D1DA9A}" srcOrd="0" destOrd="0" presId="urn:microsoft.com/office/officeart/2005/8/layout/chart3"/>
    <dgm:cxn modelId="{36D7EFD5-BBD2-4565-A33B-78549629CBAD}" type="presParOf" srcId="{E318F358-5702-4369-A6D7-242A06D1DA9A}" destId="{FBA7FDC0-C4EE-43A7-B833-654BFD146C44}" srcOrd="0" destOrd="0" presId="urn:microsoft.com/office/officeart/2005/8/layout/chart3"/>
    <dgm:cxn modelId="{4C6C8860-424D-4D79-9FA0-5812870DB76E}" type="presParOf" srcId="{E318F358-5702-4369-A6D7-242A06D1DA9A}" destId="{6168612C-49DB-429F-9CBD-6B6E3648F12C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121899" y="287591"/>
          <a:ext cx="3019707" cy="301970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 smtClean="0"/>
            <a:t>Länder</a:t>
          </a:r>
          <a:endParaRPr lang="de-DE" sz="5000" kern="1200" dirty="0"/>
        </a:p>
      </dsp:txBody>
      <dsp:txXfrm>
        <a:off x="1571260" y="736952"/>
        <a:ext cx="2120985" cy="2120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27173" y="134683"/>
          <a:ext cx="1335317" cy="133531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smtClean="0"/>
            <a:t>Bund</a:t>
          </a:r>
          <a:endParaRPr lang="de-DE" sz="2900" kern="1200" dirty="0"/>
        </a:p>
      </dsp:txBody>
      <dsp:txXfrm>
        <a:off x="325881" y="333391"/>
        <a:ext cx="937901" cy="9379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E7D3-EFB2-42E2-94D3-DA51EE63DDB8}">
      <dsp:nvSpPr>
        <dsp:cNvPr id="0" name=""/>
        <dsp:cNvSpPr/>
      </dsp:nvSpPr>
      <dsp:spPr>
        <a:xfrm>
          <a:off x="2953334" y="1234937"/>
          <a:ext cx="1940615" cy="1940615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Betrieb</a:t>
          </a:r>
          <a:endParaRPr lang="de-DE" sz="1600" b="1" kern="1200" dirty="0"/>
        </a:p>
      </dsp:txBody>
      <dsp:txXfrm>
        <a:off x="3343484" y="1689517"/>
        <a:ext cx="1160315" cy="997516"/>
      </dsp:txXfrm>
    </dsp:sp>
    <dsp:sp modelId="{C06773E0-7EC5-48B9-9B57-64652D6E2AF7}">
      <dsp:nvSpPr>
        <dsp:cNvPr id="0" name=""/>
        <dsp:cNvSpPr/>
      </dsp:nvSpPr>
      <dsp:spPr>
        <a:xfrm>
          <a:off x="1824249" y="776246"/>
          <a:ext cx="1411356" cy="141135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Berufs-schule</a:t>
          </a:r>
          <a:endParaRPr lang="de-DE" sz="1600" kern="1200" dirty="0"/>
        </a:p>
      </dsp:txBody>
      <dsp:txXfrm>
        <a:off x="2179562" y="1133707"/>
        <a:ext cx="700730" cy="696434"/>
      </dsp:txXfrm>
    </dsp:sp>
    <dsp:sp modelId="{52CAD2C8-0B65-48EF-8F7A-6FBC991C1FE2}">
      <dsp:nvSpPr>
        <dsp:cNvPr id="0" name=""/>
        <dsp:cNvSpPr/>
      </dsp:nvSpPr>
      <dsp:spPr>
        <a:xfrm>
          <a:off x="3025557" y="913797"/>
          <a:ext cx="2386957" cy="2386957"/>
        </a:xfrm>
        <a:prstGeom prst="circularArrow">
          <a:avLst>
            <a:gd name="adj1" fmla="val 4878"/>
            <a:gd name="adj2" fmla="val 312630"/>
            <a:gd name="adj3" fmla="val 3088007"/>
            <a:gd name="adj4" fmla="val 15297374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742D05-D278-4F8E-935C-F2163A986F99}">
      <dsp:nvSpPr>
        <dsp:cNvPr id="0" name=""/>
        <dsp:cNvSpPr/>
      </dsp:nvSpPr>
      <dsp:spPr>
        <a:xfrm>
          <a:off x="1574300" y="466824"/>
          <a:ext cx="1804772" cy="1804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E7D3-EFB2-42E2-94D3-DA51EE63DDB8}">
      <dsp:nvSpPr>
        <dsp:cNvPr id="0" name=""/>
        <dsp:cNvSpPr/>
      </dsp:nvSpPr>
      <dsp:spPr>
        <a:xfrm>
          <a:off x="2953334" y="1234937"/>
          <a:ext cx="1940615" cy="1940615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Gewerk-</a:t>
          </a:r>
          <a:r>
            <a:rPr lang="de-DE" sz="1800" b="1" kern="1200" dirty="0" err="1" smtClean="0"/>
            <a:t>schaften</a:t>
          </a:r>
          <a:r>
            <a:rPr lang="de-DE" sz="1800" b="1" kern="1200" dirty="0" smtClean="0"/>
            <a:t> </a:t>
          </a:r>
          <a:br>
            <a:rPr lang="de-DE" sz="1800" b="1" kern="1200" dirty="0" smtClean="0"/>
          </a:br>
          <a:r>
            <a:rPr lang="de-DE" sz="1200" b="1" kern="1200" dirty="0" smtClean="0"/>
            <a:t/>
          </a:r>
          <a:br>
            <a:rPr lang="de-DE" sz="1200" b="1" kern="1200" dirty="0" smtClean="0"/>
          </a:br>
          <a:r>
            <a:rPr lang="de-DE" sz="1800" b="1" kern="1200" dirty="0" smtClean="0"/>
            <a:t/>
          </a:r>
          <a:br>
            <a:rPr lang="de-DE" sz="1800" b="1" kern="1200" dirty="0" smtClean="0"/>
          </a:br>
          <a:r>
            <a:rPr lang="de-DE" sz="1600" b="1" kern="1200" dirty="0" smtClean="0"/>
            <a:t>&amp; Arbeit-geber</a:t>
          </a:r>
          <a:endParaRPr lang="de-DE" sz="1200" b="1" kern="1200" dirty="0"/>
        </a:p>
      </dsp:txBody>
      <dsp:txXfrm>
        <a:off x="3343484" y="1689517"/>
        <a:ext cx="1160315" cy="997516"/>
      </dsp:txXfrm>
    </dsp:sp>
    <dsp:sp modelId="{C06773E0-7EC5-48B9-9B57-64652D6E2AF7}">
      <dsp:nvSpPr>
        <dsp:cNvPr id="0" name=""/>
        <dsp:cNvSpPr/>
      </dsp:nvSpPr>
      <dsp:spPr>
        <a:xfrm>
          <a:off x="1824249" y="776246"/>
          <a:ext cx="1411356" cy="141135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i="1" kern="1200" dirty="0" smtClean="0"/>
            <a:t>KMK</a:t>
          </a:r>
          <a:endParaRPr lang="de-DE" sz="1800" i="1" kern="1200" dirty="0"/>
        </a:p>
      </dsp:txBody>
      <dsp:txXfrm>
        <a:off x="2179562" y="1133707"/>
        <a:ext cx="700730" cy="696434"/>
      </dsp:txXfrm>
    </dsp:sp>
    <dsp:sp modelId="{52CAD2C8-0B65-48EF-8F7A-6FBC991C1FE2}">
      <dsp:nvSpPr>
        <dsp:cNvPr id="0" name=""/>
        <dsp:cNvSpPr/>
      </dsp:nvSpPr>
      <dsp:spPr>
        <a:xfrm>
          <a:off x="3025557" y="913797"/>
          <a:ext cx="2386957" cy="2386957"/>
        </a:xfrm>
        <a:prstGeom prst="circularArrow">
          <a:avLst>
            <a:gd name="adj1" fmla="val 4878"/>
            <a:gd name="adj2" fmla="val 312630"/>
            <a:gd name="adj3" fmla="val 3088007"/>
            <a:gd name="adj4" fmla="val 15297374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742D05-D278-4F8E-935C-F2163A986F99}">
      <dsp:nvSpPr>
        <dsp:cNvPr id="0" name=""/>
        <dsp:cNvSpPr/>
      </dsp:nvSpPr>
      <dsp:spPr>
        <a:xfrm>
          <a:off x="1574300" y="466824"/>
          <a:ext cx="1804772" cy="1804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E7D3-EFB2-42E2-94D3-DA51EE63DDB8}">
      <dsp:nvSpPr>
        <dsp:cNvPr id="0" name=""/>
        <dsp:cNvSpPr/>
      </dsp:nvSpPr>
      <dsp:spPr>
        <a:xfrm>
          <a:off x="2942874" y="1587465"/>
          <a:ext cx="1940615" cy="1940615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Kammer</a:t>
          </a:r>
          <a:endParaRPr lang="de-DE" sz="1400" b="1" kern="1200" dirty="0"/>
        </a:p>
      </dsp:txBody>
      <dsp:txXfrm>
        <a:off x="3333024" y="2042045"/>
        <a:ext cx="1160315" cy="997516"/>
      </dsp:txXfrm>
    </dsp:sp>
    <dsp:sp modelId="{E53F9AC8-6ECD-4EBA-886A-E9F35EC08851}">
      <dsp:nvSpPr>
        <dsp:cNvPr id="0" name=""/>
        <dsp:cNvSpPr/>
      </dsp:nvSpPr>
      <dsp:spPr>
        <a:xfrm>
          <a:off x="2706347" y="2920951"/>
          <a:ext cx="1234937" cy="47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Ausbildungs-berater</a:t>
          </a:r>
          <a:endParaRPr lang="de-DE" sz="1200" b="1" kern="1200" dirty="0"/>
        </a:p>
      </dsp:txBody>
      <dsp:txXfrm>
        <a:off x="2720228" y="2934832"/>
        <a:ext cx="1207175" cy="446157"/>
      </dsp:txXfrm>
    </dsp:sp>
    <dsp:sp modelId="{C06773E0-7EC5-48B9-9B57-64652D6E2AF7}">
      <dsp:nvSpPr>
        <dsp:cNvPr id="0" name=""/>
        <dsp:cNvSpPr/>
      </dsp:nvSpPr>
      <dsp:spPr>
        <a:xfrm>
          <a:off x="1824249" y="1129085"/>
          <a:ext cx="1411356" cy="141135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Prüfungs-ausschuss</a:t>
          </a:r>
          <a:endParaRPr lang="de-DE" sz="1100" kern="1200" dirty="0"/>
        </a:p>
      </dsp:txBody>
      <dsp:txXfrm>
        <a:off x="2179562" y="1486546"/>
        <a:ext cx="700730" cy="696434"/>
      </dsp:txXfrm>
    </dsp:sp>
    <dsp:sp modelId="{F90DCA12-AA6C-4506-96C6-4A5A22076669}">
      <dsp:nvSpPr>
        <dsp:cNvPr id="0" name=""/>
        <dsp:cNvSpPr/>
      </dsp:nvSpPr>
      <dsp:spPr>
        <a:xfrm rot="20700000">
          <a:off x="2614753" y="155393"/>
          <a:ext cx="1382841" cy="138284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Berufs-bildungs-ausschuss</a:t>
          </a:r>
          <a:endParaRPr lang="de-DE" sz="1100" kern="1200" dirty="0"/>
        </a:p>
      </dsp:txBody>
      <dsp:txXfrm rot="-20700000">
        <a:off x="2918050" y="458690"/>
        <a:ext cx="776246" cy="776246"/>
      </dsp:txXfrm>
    </dsp:sp>
    <dsp:sp modelId="{D07902DC-EE3C-45DA-B80E-6445C4EC2E59}">
      <dsp:nvSpPr>
        <dsp:cNvPr id="0" name=""/>
        <dsp:cNvSpPr/>
      </dsp:nvSpPr>
      <dsp:spPr>
        <a:xfrm>
          <a:off x="3659013" y="226517"/>
          <a:ext cx="1234937" cy="522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200" b="1" kern="1200" dirty="0" smtClean="0"/>
            <a:t>Schlichtungs-ausschuss</a:t>
          </a:r>
          <a:endParaRPr lang="de-DE" sz="1200" b="1" kern="1200" dirty="0"/>
        </a:p>
      </dsp:txBody>
      <dsp:txXfrm>
        <a:off x="3674328" y="241832"/>
        <a:ext cx="1204307" cy="492252"/>
      </dsp:txXfrm>
    </dsp:sp>
    <dsp:sp modelId="{52CAD2C8-0B65-48EF-8F7A-6FBC991C1FE2}">
      <dsp:nvSpPr>
        <dsp:cNvPr id="0" name=""/>
        <dsp:cNvSpPr/>
      </dsp:nvSpPr>
      <dsp:spPr>
        <a:xfrm>
          <a:off x="2796941" y="1298998"/>
          <a:ext cx="2483987" cy="2483987"/>
        </a:xfrm>
        <a:prstGeom prst="circularArrow">
          <a:avLst>
            <a:gd name="adj1" fmla="val 4687"/>
            <a:gd name="adj2" fmla="val 299029"/>
            <a:gd name="adj3" fmla="val 2497997"/>
            <a:gd name="adj4" fmla="val 1590098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742D05-D278-4F8E-935C-F2163A986F99}">
      <dsp:nvSpPr>
        <dsp:cNvPr id="0" name=""/>
        <dsp:cNvSpPr/>
      </dsp:nvSpPr>
      <dsp:spPr>
        <a:xfrm>
          <a:off x="1574300" y="819663"/>
          <a:ext cx="1804772" cy="1804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87B94A-82C1-4969-BEED-5F11CE1BB325}">
      <dsp:nvSpPr>
        <dsp:cNvPr id="0" name=""/>
        <dsp:cNvSpPr/>
      </dsp:nvSpPr>
      <dsp:spPr>
        <a:xfrm>
          <a:off x="2294887" y="-144643"/>
          <a:ext cx="1945908" cy="19459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E7D3-EFB2-42E2-94D3-DA51EE63DDB8}">
      <dsp:nvSpPr>
        <dsp:cNvPr id="0" name=""/>
        <dsp:cNvSpPr/>
      </dsp:nvSpPr>
      <dsp:spPr>
        <a:xfrm>
          <a:off x="2942874" y="1587465"/>
          <a:ext cx="1940615" cy="1940615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Unternehmer</a:t>
          </a:r>
          <a:endParaRPr lang="de-DE" sz="1400" b="1" kern="1200" dirty="0"/>
        </a:p>
      </dsp:txBody>
      <dsp:txXfrm>
        <a:off x="3333024" y="2042045"/>
        <a:ext cx="1160315" cy="997516"/>
      </dsp:txXfrm>
    </dsp:sp>
    <dsp:sp modelId="{C06773E0-7EC5-48B9-9B57-64652D6E2AF7}">
      <dsp:nvSpPr>
        <dsp:cNvPr id="0" name=""/>
        <dsp:cNvSpPr/>
      </dsp:nvSpPr>
      <dsp:spPr>
        <a:xfrm>
          <a:off x="1824249" y="1129085"/>
          <a:ext cx="1411356" cy="141135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Aus-bilder</a:t>
          </a:r>
          <a:endParaRPr lang="de-DE" sz="1400" b="1" kern="1200" dirty="0"/>
        </a:p>
      </dsp:txBody>
      <dsp:txXfrm>
        <a:off x="2179562" y="1486546"/>
        <a:ext cx="700730" cy="696434"/>
      </dsp:txXfrm>
    </dsp:sp>
    <dsp:sp modelId="{F90DCA12-AA6C-4506-96C6-4A5A22076669}">
      <dsp:nvSpPr>
        <dsp:cNvPr id="0" name=""/>
        <dsp:cNvSpPr/>
      </dsp:nvSpPr>
      <dsp:spPr>
        <a:xfrm rot="20700000">
          <a:off x="2614753" y="155393"/>
          <a:ext cx="1382841" cy="138284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Interessen-vertretung</a:t>
          </a:r>
          <a:endParaRPr lang="de-DE" sz="1100" b="1" kern="1200" dirty="0"/>
        </a:p>
      </dsp:txBody>
      <dsp:txXfrm rot="-20700000">
        <a:off x="2918050" y="458690"/>
        <a:ext cx="776246" cy="776246"/>
      </dsp:txXfrm>
    </dsp:sp>
    <dsp:sp modelId="{52CAD2C8-0B65-48EF-8F7A-6FBC991C1FE2}">
      <dsp:nvSpPr>
        <dsp:cNvPr id="0" name=""/>
        <dsp:cNvSpPr/>
      </dsp:nvSpPr>
      <dsp:spPr>
        <a:xfrm>
          <a:off x="2796941" y="1298998"/>
          <a:ext cx="2483987" cy="2483987"/>
        </a:xfrm>
        <a:prstGeom prst="circularArrow">
          <a:avLst>
            <a:gd name="adj1" fmla="val 4687"/>
            <a:gd name="adj2" fmla="val 299029"/>
            <a:gd name="adj3" fmla="val 2497997"/>
            <a:gd name="adj4" fmla="val 1590098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742D05-D278-4F8E-935C-F2163A986F99}">
      <dsp:nvSpPr>
        <dsp:cNvPr id="0" name=""/>
        <dsp:cNvSpPr/>
      </dsp:nvSpPr>
      <dsp:spPr>
        <a:xfrm>
          <a:off x="1574300" y="819663"/>
          <a:ext cx="1804772" cy="1804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87B94A-82C1-4969-BEED-5F11CE1BB325}">
      <dsp:nvSpPr>
        <dsp:cNvPr id="0" name=""/>
        <dsp:cNvSpPr/>
      </dsp:nvSpPr>
      <dsp:spPr>
        <a:xfrm>
          <a:off x="2294887" y="-144643"/>
          <a:ext cx="1945908" cy="19459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E3523-69AA-43DF-897E-7EE2F1A77064}">
      <dsp:nvSpPr>
        <dsp:cNvPr id="0" name=""/>
        <dsp:cNvSpPr/>
      </dsp:nvSpPr>
      <dsp:spPr>
        <a:xfrm>
          <a:off x="1402427" y="0"/>
          <a:ext cx="1402426" cy="1245296"/>
        </a:xfrm>
        <a:prstGeom prst="trapezoid">
          <a:avLst>
            <a:gd name="adj" fmla="val 56309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Prü</a:t>
          </a:r>
          <a:r>
            <a:rPr lang="de-DE" sz="1800" kern="1200" dirty="0" smtClean="0"/>
            <a:t>-</a:t>
          </a:r>
          <a:br>
            <a:rPr lang="de-DE" sz="1800" kern="1200" dirty="0" smtClean="0"/>
          </a:br>
          <a:r>
            <a:rPr lang="de-DE" sz="1800" kern="1200" dirty="0" err="1" smtClean="0"/>
            <a:t>fungs</a:t>
          </a:r>
          <a:r>
            <a:rPr lang="de-DE" sz="1800" kern="1200" dirty="0" smtClean="0"/>
            <a:t>-</a:t>
          </a:r>
          <a:br>
            <a:rPr lang="de-DE" sz="1800" kern="1200" dirty="0" smtClean="0"/>
          </a:br>
          <a:r>
            <a:rPr lang="de-DE" sz="1800" kern="1200" dirty="0" err="1" smtClean="0"/>
            <a:t>ordnung</a:t>
          </a:r>
          <a:endParaRPr lang="de-DE" sz="1800" kern="1200" dirty="0"/>
        </a:p>
      </dsp:txBody>
      <dsp:txXfrm>
        <a:off x="1402427" y="0"/>
        <a:ext cx="1402426" cy="1245296"/>
      </dsp:txXfrm>
    </dsp:sp>
    <dsp:sp modelId="{37105FF0-4A6B-4FA4-B4D9-4ED712E13BDF}">
      <dsp:nvSpPr>
        <dsp:cNvPr id="0" name=""/>
        <dsp:cNvSpPr/>
      </dsp:nvSpPr>
      <dsp:spPr>
        <a:xfrm>
          <a:off x="701213" y="1245296"/>
          <a:ext cx="2804853" cy="1245296"/>
        </a:xfrm>
        <a:prstGeom prst="trapezoid">
          <a:avLst>
            <a:gd name="adj" fmla="val 56309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Aus-/ Weiterbildungs-ordnung</a:t>
          </a:r>
          <a:endParaRPr lang="de-DE" sz="2000" kern="1200" dirty="0"/>
        </a:p>
      </dsp:txBody>
      <dsp:txXfrm>
        <a:off x="1192062" y="1245296"/>
        <a:ext cx="1823155" cy="1245296"/>
      </dsp:txXfrm>
    </dsp:sp>
    <dsp:sp modelId="{D97DF9C0-6316-4DDC-83CB-DF97CC547434}">
      <dsp:nvSpPr>
        <dsp:cNvPr id="0" name=""/>
        <dsp:cNvSpPr/>
      </dsp:nvSpPr>
      <dsp:spPr>
        <a:xfrm>
          <a:off x="0" y="2490592"/>
          <a:ext cx="4207281" cy="1245296"/>
        </a:xfrm>
        <a:prstGeom prst="trapezoid">
          <a:avLst>
            <a:gd name="adj" fmla="val 56309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Berufsbildungsgesetz,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Handwerksordnung</a:t>
          </a:r>
          <a:endParaRPr lang="de-DE" sz="2000" kern="1200" dirty="0"/>
        </a:p>
      </dsp:txBody>
      <dsp:txXfrm>
        <a:off x="736274" y="2490592"/>
        <a:ext cx="2734732" cy="12452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3623F-1A2C-414B-ABED-D88B2CEE7C50}">
      <dsp:nvSpPr>
        <dsp:cNvPr id="0" name=""/>
        <dsp:cNvSpPr/>
      </dsp:nvSpPr>
      <dsp:spPr>
        <a:xfrm>
          <a:off x="1852903" y="17207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1852903" y="17207"/>
        <a:ext cx="587784" cy="587784"/>
      </dsp:txXfrm>
    </dsp:sp>
    <dsp:sp modelId="{627FD689-2371-49AC-9CED-A7CAF9F925EB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21294404"/>
            <a:gd name="adj4" fmla="val 19765220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7FD62-7A9B-4ED0-A7A8-A26D023542BC}">
      <dsp:nvSpPr>
        <dsp:cNvPr id="0" name=""/>
        <dsp:cNvSpPr/>
      </dsp:nvSpPr>
      <dsp:spPr>
        <a:xfrm>
          <a:off x="2208445" y="1111453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2208445" y="1111453"/>
        <a:ext cx="587784" cy="587784"/>
      </dsp:txXfrm>
    </dsp:sp>
    <dsp:sp modelId="{E00C1794-31B4-4B4E-9A96-FB27AD0BBFD3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4015903"/>
            <a:gd name="adj4" fmla="val 2252326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AFED-62C6-4858-B68F-7DDA632B451A}">
      <dsp:nvSpPr>
        <dsp:cNvPr id="0" name=""/>
        <dsp:cNvSpPr/>
      </dsp:nvSpPr>
      <dsp:spPr>
        <a:xfrm>
          <a:off x="1277624" y="1787734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1277624" y="1787734"/>
        <a:ext cx="587784" cy="587784"/>
      </dsp:txXfrm>
    </dsp:sp>
    <dsp:sp modelId="{9E578257-FFE7-45A2-8669-0E73EA1AFEE5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8212046"/>
            <a:gd name="adj4" fmla="val 6448469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E5BD-F3EA-468C-B275-58973A64D6E8}">
      <dsp:nvSpPr>
        <dsp:cNvPr id="0" name=""/>
        <dsp:cNvSpPr/>
      </dsp:nvSpPr>
      <dsp:spPr>
        <a:xfrm>
          <a:off x="346803" y="1111453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346803" y="1111453"/>
        <a:ext cx="587784" cy="587784"/>
      </dsp:txXfrm>
    </dsp:sp>
    <dsp:sp modelId="{9CC86C9A-0E61-49D3-8ABD-3FC27A91056B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12299152"/>
            <a:gd name="adj4" fmla="val 10769968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456B-3B05-4C5F-90D3-C98820E18495}">
      <dsp:nvSpPr>
        <dsp:cNvPr id="0" name=""/>
        <dsp:cNvSpPr/>
      </dsp:nvSpPr>
      <dsp:spPr>
        <a:xfrm>
          <a:off x="702345" y="17207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702345" y="17207"/>
        <a:ext cx="587784" cy="587784"/>
      </dsp:txXfrm>
    </dsp:sp>
    <dsp:sp modelId="{EAC4CF4A-9C5B-445A-B232-62C7ABE3AAAB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16866888"/>
            <a:gd name="adj4" fmla="val 15197485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3623F-1A2C-414B-ABED-D88B2CEE7C50}">
      <dsp:nvSpPr>
        <dsp:cNvPr id="0" name=""/>
        <dsp:cNvSpPr/>
      </dsp:nvSpPr>
      <dsp:spPr>
        <a:xfrm>
          <a:off x="1852903" y="17207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1852903" y="17207"/>
        <a:ext cx="587784" cy="587784"/>
      </dsp:txXfrm>
    </dsp:sp>
    <dsp:sp modelId="{627FD689-2371-49AC-9CED-A7CAF9F925EB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21294404"/>
            <a:gd name="adj4" fmla="val 19765220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7FD62-7A9B-4ED0-A7A8-A26D023542BC}">
      <dsp:nvSpPr>
        <dsp:cNvPr id="0" name=""/>
        <dsp:cNvSpPr/>
      </dsp:nvSpPr>
      <dsp:spPr>
        <a:xfrm>
          <a:off x="2208445" y="1111453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2208445" y="1111453"/>
        <a:ext cx="587784" cy="587784"/>
      </dsp:txXfrm>
    </dsp:sp>
    <dsp:sp modelId="{E00C1794-31B4-4B4E-9A96-FB27AD0BBFD3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4015903"/>
            <a:gd name="adj4" fmla="val 2252326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AFED-62C6-4858-B68F-7DDA632B451A}">
      <dsp:nvSpPr>
        <dsp:cNvPr id="0" name=""/>
        <dsp:cNvSpPr/>
      </dsp:nvSpPr>
      <dsp:spPr>
        <a:xfrm>
          <a:off x="1277624" y="1787734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1277624" y="1787734"/>
        <a:ext cx="587784" cy="587784"/>
      </dsp:txXfrm>
    </dsp:sp>
    <dsp:sp modelId="{9E578257-FFE7-45A2-8669-0E73EA1AFEE5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8212046"/>
            <a:gd name="adj4" fmla="val 6448469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E5BD-F3EA-468C-B275-58973A64D6E8}">
      <dsp:nvSpPr>
        <dsp:cNvPr id="0" name=""/>
        <dsp:cNvSpPr/>
      </dsp:nvSpPr>
      <dsp:spPr>
        <a:xfrm>
          <a:off x="346803" y="1111453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346803" y="1111453"/>
        <a:ext cx="587784" cy="587784"/>
      </dsp:txXfrm>
    </dsp:sp>
    <dsp:sp modelId="{9CC86C9A-0E61-49D3-8ABD-3FC27A91056B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12299152"/>
            <a:gd name="adj4" fmla="val 10769968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456B-3B05-4C5F-90D3-C98820E18495}">
      <dsp:nvSpPr>
        <dsp:cNvPr id="0" name=""/>
        <dsp:cNvSpPr/>
      </dsp:nvSpPr>
      <dsp:spPr>
        <a:xfrm>
          <a:off x="702345" y="17207"/>
          <a:ext cx="587784" cy="58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/>
        </a:p>
      </dsp:txBody>
      <dsp:txXfrm>
        <a:off x="702345" y="17207"/>
        <a:ext cx="587784" cy="587784"/>
      </dsp:txXfrm>
    </dsp:sp>
    <dsp:sp modelId="{EAC4CF4A-9C5B-445A-B232-62C7ABE3AAAB}">
      <dsp:nvSpPr>
        <dsp:cNvPr id="0" name=""/>
        <dsp:cNvSpPr/>
      </dsp:nvSpPr>
      <dsp:spPr>
        <a:xfrm>
          <a:off x="468624" y="10"/>
          <a:ext cx="2205785" cy="2205785"/>
        </a:xfrm>
        <a:prstGeom prst="circularArrow">
          <a:avLst>
            <a:gd name="adj1" fmla="val 5196"/>
            <a:gd name="adj2" fmla="val 335628"/>
            <a:gd name="adj3" fmla="val 16866888"/>
            <a:gd name="adj4" fmla="val 15197485"/>
            <a:gd name="adj5" fmla="val 6062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EF613-3FCF-439E-806E-6642ECA8BAC3}">
      <dsp:nvSpPr>
        <dsp:cNvPr id="0" name=""/>
        <dsp:cNvSpPr/>
      </dsp:nvSpPr>
      <dsp:spPr>
        <a:xfrm>
          <a:off x="3328149" y="1774614"/>
          <a:ext cx="2168973" cy="2168973"/>
        </a:xfrm>
        <a:prstGeom prst="gear9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Prüfungs-ausschuss</a:t>
          </a:r>
          <a:endParaRPr lang="de-DE" sz="1800" b="1" kern="1200" dirty="0"/>
        </a:p>
      </dsp:txBody>
      <dsp:txXfrm>
        <a:off x="3764209" y="2282686"/>
        <a:ext cx="1296853" cy="1114896"/>
      </dsp:txXfrm>
    </dsp:sp>
    <dsp:sp modelId="{4C226A6D-64F0-4A35-9733-D53E8A5B79E2}">
      <dsp:nvSpPr>
        <dsp:cNvPr id="0" name=""/>
        <dsp:cNvSpPr/>
      </dsp:nvSpPr>
      <dsp:spPr>
        <a:xfrm>
          <a:off x="2066200" y="1261948"/>
          <a:ext cx="1577435" cy="1577435"/>
        </a:xfrm>
        <a:prstGeom prst="gear6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6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176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17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BBA</a:t>
          </a:r>
          <a:endParaRPr lang="de-DE" sz="2000" b="1" kern="1200" dirty="0"/>
        </a:p>
      </dsp:txBody>
      <dsp:txXfrm>
        <a:off x="2463324" y="1661472"/>
        <a:ext cx="783187" cy="778387"/>
      </dsp:txXfrm>
    </dsp:sp>
    <dsp:sp modelId="{CFA69F62-56CF-44D7-B0F0-DB40BA3FE0A0}">
      <dsp:nvSpPr>
        <dsp:cNvPr id="0" name=""/>
        <dsp:cNvSpPr/>
      </dsp:nvSpPr>
      <dsp:spPr>
        <a:xfrm rot="20700000">
          <a:off x="2939522" y="173678"/>
          <a:ext cx="1545564" cy="1545564"/>
        </a:xfrm>
        <a:prstGeom prst="gear6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6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176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17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Kammern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(IHK / HWK)</a:t>
          </a:r>
          <a:endParaRPr lang="de-DE" sz="1400" kern="1200" dirty="0"/>
        </a:p>
      </dsp:txBody>
      <dsp:txXfrm rot="-20700000">
        <a:off x="3278510" y="512666"/>
        <a:ext cx="867589" cy="867589"/>
      </dsp:txXfrm>
    </dsp:sp>
    <dsp:sp modelId="{922E6998-74AA-49DB-A66F-1D8429A73500}">
      <dsp:nvSpPr>
        <dsp:cNvPr id="0" name=""/>
        <dsp:cNvSpPr/>
      </dsp:nvSpPr>
      <dsp:spPr>
        <a:xfrm>
          <a:off x="3158640" y="1448869"/>
          <a:ext cx="2776285" cy="2776285"/>
        </a:xfrm>
        <a:prstGeom prst="circularArrow">
          <a:avLst>
            <a:gd name="adj1" fmla="val 4687"/>
            <a:gd name="adj2" fmla="val 299029"/>
            <a:gd name="adj3" fmla="val 2510000"/>
            <a:gd name="adj4" fmla="val 15874623"/>
            <a:gd name="adj5" fmla="val 5469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EC7881-28FD-4769-9639-5245A730F04D}">
      <dsp:nvSpPr>
        <dsp:cNvPr id="0" name=""/>
        <dsp:cNvSpPr/>
      </dsp:nvSpPr>
      <dsp:spPr>
        <a:xfrm>
          <a:off x="1786840" y="913997"/>
          <a:ext cx="2017145" cy="20171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30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30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30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E12E75-E2FD-4E6D-BC6D-0B6C7029A2F4}">
      <dsp:nvSpPr>
        <dsp:cNvPr id="0" name=""/>
        <dsp:cNvSpPr/>
      </dsp:nvSpPr>
      <dsp:spPr>
        <a:xfrm>
          <a:off x="2592220" y="-163781"/>
          <a:ext cx="2174888" cy="21748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30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30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30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27173" y="134683"/>
          <a:ext cx="1335317" cy="133531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Länder</a:t>
          </a:r>
          <a:endParaRPr lang="de-DE" sz="2200" kern="1200" dirty="0"/>
        </a:p>
      </dsp:txBody>
      <dsp:txXfrm>
        <a:off x="325881" y="333391"/>
        <a:ext cx="937901" cy="937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27173" y="134683"/>
          <a:ext cx="1335317" cy="133531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Bund</a:t>
          </a:r>
          <a:endParaRPr lang="de-DE" sz="2900" kern="1200" dirty="0"/>
        </a:p>
      </dsp:txBody>
      <dsp:txXfrm>
        <a:off x="325881" y="333391"/>
        <a:ext cx="937901" cy="937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392294" y="170206"/>
          <a:ext cx="1787163" cy="1787163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smtClean="0"/>
            <a:t>Länder</a:t>
          </a:r>
          <a:endParaRPr lang="de-DE" sz="2900" kern="1200" dirty="0"/>
        </a:p>
      </dsp:txBody>
      <dsp:txXfrm>
        <a:off x="658241" y="436153"/>
        <a:ext cx="1255269" cy="1255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27173" y="134683"/>
          <a:ext cx="1335317" cy="133531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smtClean="0"/>
            <a:t>Bund</a:t>
          </a:r>
          <a:endParaRPr lang="de-DE" sz="2900" kern="1200" dirty="0"/>
        </a:p>
      </dsp:txBody>
      <dsp:txXfrm>
        <a:off x="325881" y="333391"/>
        <a:ext cx="937901" cy="937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121899" y="287591"/>
          <a:ext cx="3019707" cy="301970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 smtClean="0"/>
            <a:t>Länder</a:t>
          </a:r>
          <a:endParaRPr lang="de-DE" sz="5000" kern="1200" dirty="0"/>
        </a:p>
      </dsp:txBody>
      <dsp:txXfrm>
        <a:off x="1571260" y="736952"/>
        <a:ext cx="2120985" cy="2120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27173" y="134683"/>
          <a:ext cx="1335317" cy="133531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Länder</a:t>
          </a:r>
          <a:endParaRPr lang="de-DE" sz="2200" kern="1200" dirty="0"/>
        </a:p>
      </dsp:txBody>
      <dsp:txXfrm>
        <a:off x="325881" y="333391"/>
        <a:ext cx="937901" cy="937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127173" y="134683"/>
          <a:ext cx="1335317" cy="1335317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Bund</a:t>
          </a:r>
          <a:endParaRPr lang="de-DE" sz="2900" kern="1200" dirty="0"/>
        </a:p>
      </dsp:txBody>
      <dsp:txXfrm>
        <a:off x="325881" y="333391"/>
        <a:ext cx="937901" cy="9379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FDC0-C4EE-43A7-B833-654BFD146C44}">
      <dsp:nvSpPr>
        <dsp:cNvPr id="0" name=""/>
        <dsp:cNvSpPr/>
      </dsp:nvSpPr>
      <dsp:spPr>
        <a:xfrm>
          <a:off x="392294" y="170206"/>
          <a:ext cx="1787163" cy="1787163"/>
        </a:xfrm>
        <a:prstGeom prst="ellipse">
          <a:avLst/>
        </a:prstGeom>
        <a:solidFill>
          <a:srgbClr val="FFFFFF">
            <a:alpha val="85098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smtClean="0"/>
            <a:t>Länder</a:t>
          </a:r>
          <a:endParaRPr lang="de-DE" sz="2900" kern="1200" dirty="0"/>
        </a:p>
      </dsp:txBody>
      <dsp:txXfrm>
        <a:off x="658241" y="436153"/>
        <a:ext cx="1255269" cy="1255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F7AFD83-E92B-469A-AE3C-58378DCF2B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2053D-9F40-477A-BE5E-CA2E9F1D76AA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AFD83-E92B-469A-AE3C-58378DCF2B5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49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DB059-6F9E-4310-B343-848E110515CB}" type="slidenum">
              <a:rPr lang="de-DE" smtClean="0"/>
              <a:pPr eaLnBrk="1" hangingPunct="1"/>
              <a:t>18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0211-4EAB-4791-90E4-9D3B12A070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4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134DC-D1E2-42B9-8BE7-D022A5DBDE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60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6438" y="1619250"/>
            <a:ext cx="1811337" cy="5238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0" y="1619250"/>
            <a:ext cx="5284788" cy="52387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E917-6364-450C-8F50-7238DE6838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40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1619250"/>
            <a:ext cx="7248525" cy="7191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19250" y="2338388"/>
            <a:ext cx="3522663" cy="45196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94313" y="2338388"/>
            <a:ext cx="3522662" cy="45196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9C0AB-EEF0-413E-99E3-D4B8C7DB0B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115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4B74A-1CBB-4A51-B8F9-A8E9B24BAF2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0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7A4F-3C3C-4D78-92A1-B98EF74AA9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88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0" y="2338388"/>
            <a:ext cx="3522663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94313" y="2338388"/>
            <a:ext cx="3522662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D7B1-B68B-4B90-BD0C-408CED92B7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97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8BAF-81DE-4929-AE9B-BAD029B0A5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23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134B-29EF-4944-8185-8BA697C1D6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71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1BB3-365F-439E-BA6E-91197B05B4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0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2380-19C5-496E-A2BD-3C349AFF73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297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5671-8559-458C-ADAF-F76D62A16C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13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0"/>
            <a:chExt cx="5760" cy="240"/>
          </a:xfrm>
        </p:grpSpPr>
        <p:sp>
          <p:nvSpPr>
            <p:cNvPr id="1037" name="Rectangle 3"/>
            <p:cNvSpPr>
              <a:spLocks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1038" name="Rectangle 4"/>
            <p:cNvSpPr>
              <a:spLocks/>
            </p:cNvSpPr>
            <p:nvPr/>
          </p:nvSpPr>
          <p:spPr bwMode="auto">
            <a:xfrm>
              <a:off x="0" y="0"/>
              <a:ext cx="57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grpSp>
        <p:nvGrpSpPr>
          <p:cNvPr id="1027" name="Group 5"/>
          <p:cNvGrpSpPr>
            <a:grpSpLocks/>
          </p:cNvGrpSpPr>
          <p:nvPr/>
        </p:nvGrpSpPr>
        <p:grpSpPr bwMode="auto">
          <a:xfrm>
            <a:off x="0" y="0"/>
            <a:ext cx="9144000" cy="1258888"/>
            <a:chOff x="0" y="0"/>
            <a:chExt cx="5760" cy="793"/>
          </a:xfrm>
        </p:grpSpPr>
        <p:sp>
          <p:nvSpPr>
            <p:cNvPr id="1035" name="Rectangle 6"/>
            <p:cNvSpPr>
              <a:spLocks/>
            </p:cNvSpPr>
            <p:nvPr/>
          </p:nvSpPr>
          <p:spPr bwMode="auto">
            <a:xfrm>
              <a:off x="0" y="0"/>
              <a:ext cx="5760" cy="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1036" name="Rectangle 7"/>
            <p:cNvSpPr>
              <a:spLocks/>
            </p:cNvSpPr>
            <p:nvPr/>
          </p:nvSpPr>
          <p:spPr bwMode="auto">
            <a:xfrm>
              <a:off x="0" y="0"/>
              <a:ext cx="5760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619250"/>
            <a:ext cx="72485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>
                <a:sym typeface="Arial" charset="0"/>
              </a:rPr>
              <a:t>Titelmasterformat</a:t>
            </a:r>
            <a:r>
              <a:rPr lang="en-US" dirty="0" smtClean="0">
                <a:sym typeface="Arial" charset="0"/>
              </a:rPr>
              <a:t> </a:t>
            </a:r>
            <a:r>
              <a:rPr lang="en-US" dirty="0" err="1" smtClean="0">
                <a:sym typeface="Arial" charset="0"/>
              </a:rPr>
              <a:t>durch</a:t>
            </a:r>
            <a:r>
              <a:rPr lang="en-US" dirty="0" smtClean="0">
                <a:sym typeface="Arial" charset="0"/>
              </a:rPr>
              <a:t> </a:t>
            </a:r>
            <a:r>
              <a:rPr lang="en-US" dirty="0" err="1" smtClean="0">
                <a:sym typeface="Arial" charset="0"/>
              </a:rPr>
              <a:t>Klicken</a:t>
            </a:r>
            <a:r>
              <a:rPr lang="en-US" dirty="0" smtClean="0">
                <a:sym typeface="Arial" charset="0"/>
              </a:rPr>
              <a:t> </a:t>
            </a:r>
            <a:r>
              <a:rPr lang="en-US" dirty="0" err="1" smtClean="0">
                <a:sym typeface="Arial" charset="0"/>
              </a:rPr>
              <a:t>bearbeiten</a:t>
            </a:r>
            <a:endParaRPr lang="en-US" dirty="0" smtClean="0">
              <a:sym typeface="Arial" charset="0"/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338388"/>
            <a:ext cx="7197725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Textmasterformate durch Klicken bearbeiten</a:t>
            </a:r>
          </a:p>
          <a:p>
            <a:pPr lvl="1"/>
            <a:r>
              <a:rPr lang="en-US" smtClean="0">
                <a:sym typeface="Arial" charset="0"/>
              </a:rPr>
              <a:t>Zweite Ebene</a:t>
            </a:r>
          </a:p>
          <a:p>
            <a:pPr lvl="2"/>
            <a:r>
              <a:rPr lang="en-US" smtClean="0">
                <a:sym typeface="Arial" charset="0"/>
              </a:rPr>
              <a:t>Dritte Ebene</a:t>
            </a:r>
          </a:p>
          <a:p>
            <a:pPr lvl="3"/>
            <a:r>
              <a:rPr lang="en-US" smtClean="0">
                <a:sym typeface="Arial" charset="0"/>
              </a:rPr>
              <a:t>Vierte Ebene</a:t>
            </a:r>
          </a:p>
          <a:p>
            <a:pPr lvl="4"/>
            <a:r>
              <a:rPr lang="en-US" smtClean="0">
                <a:sym typeface="Times" pitchFamily="18" charset="0"/>
              </a:rPr>
              <a:t>Fünfte Ebene</a:t>
            </a:r>
          </a:p>
        </p:txBody>
      </p:sp>
      <p:sp>
        <p:nvSpPr>
          <p:cNvPr id="645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85188" y="6589713"/>
            <a:ext cx="141287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 b="1">
                <a:solidFill>
                  <a:srgbClr val="FFFFFF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36391357-BE9A-479E-AA26-D84C2FB3F7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Rectangle 14"/>
          <p:cNvSpPr>
            <a:spLocks/>
          </p:cNvSpPr>
          <p:nvPr/>
        </p:nvSpPr>
        <p:spPr bwMode="auto">
          <a:xfrm>
            <a:off x="7653830" y="707210"/>
            <a:ext cx="2160240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sym typeface="Arial" charset="0"/>
              </a:rPr>
              <a:t>Vorstand </a:t>
            </a:r>
          </a:p>
          <a:p>
            <a:pPr marL="0" marR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chemeClr val="bg1"/>
                </a:solidFill>
                <a:sym typeface="Arial" charset="0"/>
              </a:rPr>
              <a:t>Bildungs- &amp; </a:t>
            </a:r>
            <a:br>
              <a:rPr lang="de-DE" sz="1000" dirty="0" smtClean="0">
                <a:solidFill>
                  <a:schemeClr val="bg1"/>
                </a:solidFill>
                <a:sym typeface="Arial" charset="0"/>
              </a:rPr>
            </a:br>
            <a:r>
              <a:rPr lang="de-DE" sz="1000" dirty="0" smtClean="0">
                <a:solidFill>
                  <a:schemeClr val="bg1"/>
                </a:solidFill>
                <a:sym typeface="Arial" charset="0"/>
              </a:rPr>
              <a:t>Qualifizierungspolitik</a:t>
            </a:r>
            <a:endParaRPr lang="en-US" sz="1000" dirty="0" smtClean="0">
              <a:solidFill>
                <a:schemeClr val="bg1"/>
              </a:solidFill>
              <a:sym typeface="Arial" charset="0"/>
            </a:endParaRPr>
          </a:p>
          <a:p>
            <a:pPr algn="l">
              <a:lnSpc>
                <a:spcPts val="1100"/>
              </a:lnSpc>
            </a:pPr>
            <a:endParaRPr lang="en-US" sz="10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7559675" y="788988"/>
            <a:ext cx="1588" cy="431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4" name="Picture 17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  <a:sym typeface="Arial" charset="0"/>
        </a:defRPr>
      </a:lvl9pPr>
    </p:titleStyle>
    <p:bodyStyle>
      <a:lvl1pPr marL="254000" indent="-254000" algn="l" rtl="0" eaLnBrk="0" fontAlgn="base" hangingPunct="0">
        <a:lnSpc>
          <a:spcPts val="2200"/>
        </a:lnSpc>
        <a:spcBef>
          <a:spcPts val="1600"/>
        </a:spcBef>
        <a:spcAft>
          <a:spcPct val="0"/>
        </a:spcAft>
        <a:buSzPct val="120000"/>
        <a:buChar char="•"/>
        <a:defRPr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4200" indent="-139700" algn="l" rtl="0" eaLnBrk="0" fontAlgn="base" hangingPunct="0">
        <a:lnSpc>
          <a:spcPts val="1600"/>
        </a:lnSpc>
        <a:spcBef>
          <a:spcPts val="800"/>
        </a:spcBef>
        <a:spcAft>
          <a:spcPct val="0"/>
        </a:spcAft>
        <a:buClr>
          <a:srgbClr val="FF0000"/>
        </a:buClr>
        <a:buSzPct val="100000"/>
        <a:buFont typeface="Times" pitchFamily="18" charset="0"/>
        <a:buChar char="•"/>
        <a:defRPr sz="1400" b="1">
          <a:solidFill>
            <a:schemeClr val="tx1"/>
          </a:solidFill>
          <a:latin typeface="+mn-lt"/>
          <a:sym typeface="Arial" charset="0"/>
        </a:defRPr>
      </a:lvl2pPr>
      <a:lvl3pPr marL="892175" indent="-117475" algn="l" rtl="0" eaLnBrk="0" fontAlgn="base" hangingPunct="0">
        <a:lnSpc>
          <a:spcPts val="1400"/>
        </a:lnSpc>
        <a:spcBef>
          <a:spcPts val="6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buChar char="§"/>
        <a:defRPr sz="1200" b="1">
          <a:solidFill>
            <a:schemeClr val="tx1"/>
          </a:solidFill>
          <a:latin typeface="+mn-lt"/>
          <a:sym typeface="Arial" charset="0"/>
        </a:defRPr>
      </a:lvl3pPr>
      <a:lvl4pPr marL="1082675" indent="288925" algn="l" rtl="0" eaLnBrk="0" fontAlgn="base" hangingPunct="0"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2000" b="1">
          <a:solidFill>
            <a:schemeClr val="tx1"/>
          </a:solidFill>
          <a:latin typeface="+mn-lt"/>
          <a:sym typeface="Arial" charset="0"/>
        </a:defRPr>
      </a:lvl4pPr>
      <a:lvl5pPr marL="1501775" indent="327025" algn="l" rtl="0" eaLnBrk="0" fontAlgn="base" hangingPunct="0"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2000" b="1">
          <a:solidFill>
            <a:schemeClr val="tx1"/>
          </a:solidFill>
          <a:latin typeface="Times" pitchFamily="18" charset="0"/>
          <a:sym typeface="Times" pitchFamily="18" charset="0"/>
        </a:defRPr>
      </a:lvl5pPr>
      <a:lvl6pPr marL="1958975" algn="l" rtl="0" fontAlgn="base"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2000" b="1">
          <a:solidFill>
            <a:schemeClr val="tx1"/>
          </a:solidFill>
          <a:latin typeface="Times" pitchFamily="18" charset="0"/>
          <a:sym typeface="Times" pitchFamily="18" charset="0"/>
        </a:defRPr>
      </a:lvl6pPr>
      <a:lvl7pPr marL="2416175" algn="l" rtl="0" fontAlgn="base"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2000" b="1">
          <a:solidFill>
            <a:schemeClr val="tx1"/>
          </a:solidFill>
          <a:latin typeface="Times" pitchFamily="18" charset="0"/>
          <a:sym typeface="Times" pitchFamily="18" charset="0"/>
        </a:defRPr>
      </a:lvl7pPr>
      <a:lvl8pPr marL="2873375" algn="l" rtl="0" fontAlgn="base"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2000" b="1">
          <a:solidFill>
            <a:schemeClr val="tx1"/>
          </a:solidFill>
          <a:latin typeface="Times" pitchFamily="18" charset="0"/>
          <a:sym typeface="Times" pitchFamily="18" charset="0"/>
        </a:defRPr>
      </a:lvl8pPr>
      <a:lvl9pPr marL="3330575" algn="l" rtl="0" fontAlgn="base">
        <a:spcBef>
          <a:spcPts val="500"/>
        </a:spcBef>
        <a:spcAft>
          <a:spcPct val="0"/>
        </a:spcAft>
        <a:buClr>
          <a:srgbClr val="808080"/>
        </a:buClr>
        <a:buSzPct val="100000"/>
        <a:buFont typeface="Wingdings" pitchFamily="2" charset="2"/>
        <a:defRPr sz="2000" b="1">
          <a:solidFill>
            <a:schemeClr val="tx1"/>
          </a:solidFill>
          <a:latin typeface="Times" pitchFamily="18" charset="0"/>
          <a:sym typeface="Times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8D22A5-4A49-4156-B5FE-C23ED86C3EE6}" type="slidenum">
              <a:rPr lang="en-US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051" name="Group 1"/>
          <p:cNvGrpSpPr>
            <a:grpSpLocks/>
          </p:cNvGrpSpPr>
          <p:nvPr/>
        </p:nvGrpSpPr>
        <p:grpSpPr bwMode="auto">
          <a:xfrm>
            <a:off x="0" y="3429000"/>
            <a:ext cx="9144000" cy="3429000"/>
            <a:chOff x="0" y="0"/>
            <a:chExt cx="5760" cy="2160"/>
          </a:xfrm>
        </p:grpSpPr>
        <p:sp>
          <p:nvSpPr>
            <p:cNvPr id="2073" name="Rectangle 2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2074" name="Rectangle 3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3429000"/>
            <a:chOff x="0" y="0"/>
            <a:chExt cx="5760" cy="2160"/>
          </a:xfrm>
        </p:grpSpPr>
        <p:sp>
          <p:nvSpPr>
            <p:cNvPr id="2071" name="Rectangle 5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2072" name="Rectangle 6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pic>
        <p:nvPicPr>
          <p:cNvPr id="205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7559675" y="788988"/>
            <a:ext cx="158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503238" y="1619250"/>
            <a:ext cx="8677275" cy="3598863"/>
            <a:chOff x="0" y="0"/>
            <a:chExt cx="5466" cy="2267"/>
          </a:xfrm>
        </p:grpSpPr>
        <p:sp>
          <p:nvSpPr>
            <p:cNvPr id="2069" name="Rectangle 11"/>
            <p:cNvSpPr>
              <a:spLocks/>
            </p:cNvSpPr>
            <p:nvPr/>
          </p:nvSpPr>
          <p:spPr bwMode="auto">
            <a:xfrm>
              <a:off x="0" y="0"/>
              <a:ext cx="5466" cy="226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2070" name="Rectangle 12"/>
            <p:cNvSpPr>
              <a:spLocks/>
            </p:cNvSpPr>
            <p:nvPr/>
          </p:nvSpPr>
          <p:spPr bwMode="auto">
            <a:xfrm>
              <a:off x="0" y="0"/>
              <a:ext cx="5466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sp>
        <p:nvSpPr>
          <p:cNvPr id="205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03238" y="5397500"/>
            <a:ext cx="8558212" cy="1460500"/>
          </a:xfrm>
        </p:spPr>
        <p:txBody>
          <a:bodyPr/>
          <a:lstStyle/>
          <a:p>
            <a:pPr marL="0" indent="0"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Die </a:t>
            </a:r>
            <a:r>
              <a:rPr lang="en-US" sz="3200" dirty="0" err="1" smtClean="0">
                <a:solidFill>
                  <a:srgbClr val="FFFFFF"/>
                </a:solidFill>
              </a:rPr>
              <a:t>Rolle</a:t>
            </a:r>
            <a:r>
              <a:rPr lang="en-US" sz="3200" dirty="0" smtClean="0">
                <a:solidFill>
                  <a:srgbClr val="FFFFFF"/>
                </a:solidFill>
              </a:rPr>
              <a:t> der IG Metall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" name="Rectangle 14"/>
          <p:cNvSpPr>
            <a:spLocks/>
          </p:cNvSpPr>
          <p:nvPr/>
        </p:nvSpPr>
        <p:spPr bwMode="auto">
          <a:xfrm>
            <a:off x="7653830" y="721162"/>
            <a:ext cx="2160240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ym typeface="Arial" charset="0"/>
              </a:rPr>
              <a:t>Vorstand </a:t>
            </a:r>
          </a:p>
          <a:p>
            <a:pPr marL="0" marR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ym typeface="Arial" charset="0"/>
              </a:rPr>
              <a:t>Bildungs- &amp; </a:t>
            </a:r>
            <a:br>
              <a:rPr lang="de-DE" sz="1000" dirty="0" smtClean="0">
                <a:sym typeface="Arial" charset="0"/>
              </a:rPr>
            </a:br>
            <a:r>
              <a:rPr lang="de-DE" sz="1000" dirty="0" smtClean="0">
                <a:sym typeface="Arial" charset="0"/>
              </a:rPr>
              <a:t>Qualifizierungspolitik</a:t>
            </a:r>
            <a:endParaRPr lang="en-US" sz="1000" dirty="0" smtClean="0">
              <a:sym typeface="Arial" charset="0"/>
            </a:endParaRPr>
          </a:p>
          <a:p>
            <a:pPr algn="l">
              <a:lnSpc>
                <a:spcPts val="1100"/>
              </a:lnSpc>
            </a:pPr>
            <a:endParaRPr lang="en-US" sz="1000" b="1" dirty="0">
              <a:sym typeface="Arial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6902"/>
          <a:stretch/>
        </p:blipFill>
        <p:spPr>
          <a:xfrm>
            <a:off x="2123728" y="1714500"/>
            <a:ext cx="6120680" cy="35036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03238" y="1259468"/>
            <a:ext cx="680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Bildungssystem in Deutschland</a:t>
            </a: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268760"/>
            <a:ext cx="9144000" cy="51845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dirty="0"/>
              <a:t>Sekundarstufe  </a:t>
            </a:r>
            <a:r>
              <a:rPr lang="de-DE" sz="1200" dirty="0" smtClean="0"/>
              <a:t>II.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295636" y="2012590"/>
            <a:ext cx="6628841" cy="4036589"/>
            <a:chOff x="1295636" y="2060848"/>
            <a:chExt cx="6628841" cy="4036589"/>
          </a:xfrm>
        </p:grpSpPr>
        <p:sp>
          <p:nvSpPr>
            <p:cNvPr id="6" name="Würfel 5"/>
            <p:cNvSpPr/>
            <p:nvPr/>
          </p:nvSpPr>
          <p:spPr bwMode="auto">
            <a:xfrm>
              <a:off x="1295636" y="2060848"/>
              <a:ext cx="6552728" cy="4036589"/>
            </a:xfrm>
            <a:prstGeom prst="cube">
              <a:avLst>
                <a:gd name="adj" fmla="val 6670"/>
              </a:avLst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5400000">
              <a:off x="5865509" y="4028024"/>
              <a:ext cx="374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79290" lon="1779070" rev="989059"/>
                </a:camera>
                <a:lightRig rig="threePt" dir="t"/>
              </a:scene3d>
            </a:bodyPr>
            <a:lstStyle/>
            <a:p>
              <a:pPr algn="ctr"/>
              <a:r>
                <a:rPr lang="de-DE" dirty="0" smtClean="0"/>
                <a:t>Berufsausbildung</a:t>
              </a:r>
              <a:endParaRPr lang="de-DE" dirty="0"/>
            </a:p>
          </p:txBody>
        </p:sp>
      </p:grp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444680476"/>
              </p:ext>
            </p:extLst>
          </p:nvPr>
        </p:nvGraphicFramePr>
        <p:xfrm>
          <a:off x="1664968" y="2338388"/>
          <a:ext cx="625950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Prinzip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239473" y="2804678"/>
            <a:ext cx="1804772" cy="1804772"/>
            <a:chOff x="3669614" y="2526614"/>
            <a:chExt cx="1804772" cy="1804772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919563" y="2836036"/>
              <a:ext cx="1411356" cy="1411356"/>
              <a:chOff x="1824249" y="776246"/>
              <a:chExt cx="1411356" cy="1411356"/>
            </a:xfrm>
            <a:scene3d>
              <a:camera prst="orthographicFront"/>
              <a:lightRig rig="flat" dir="t"/>
            </a:scene3d>
          </p:grpSpPr>
          <p:sp>
            <p:nvSpPr>
              <p:cNvPr id="15" name="Form 14"/>
              <p:cNvSpPr/>
              <p:nvPr/>
            </p:nvSpPr>
            <p:spPr>
              <a:xfrm>
                <a:off x="1824249" y="776246"/>
                <a:ext cx="1411356" cy="1411356"/>
              </a:xfrm>
              <a:prstGeom prst="gear6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Form 4"/>
              <p:cNvSpPr/>
              <p:nvPr/>
            </p:nvSpPr>
            <p:spPr>
              <a:xfrm>
                <a:off x="2179562" y="1133707"/>
                <a:ext cx="700730" cy="69643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600" kern="1200" dirty="0" smtClean="0"/>
                  <a:t>Duale Hoch-schule</a:t>
                </a:r>
                <a:endParaRPr lang="de-DE" sz="1600" kern="1200" dirty="0"/>
              </a:p>
            </p:txBody>
          </p:sp>
        </p:grpSp>
        <p:sp>
          <p:nvSpPr>
            <p:cNvPr id="14" name="Form 13"/>
            <p:cNvSpPr/>
            <p:nvPr/>
          </p:nvSpPr>
          <p:spPr>
            <a:xfrm>
              <a:off x="3669614" y="2526614"/>
              <a:ext cx="1804772" cy="180477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sp>
        <p:nvSpPr>
          <p:cNvPr id="3" name="Abgerundetes Rechteck 2"/>
          <p:cNvSpPr/>
          <p:nvPr/>
        </p:nvSpPr>
        <p:spPr bwMode="auto">
          <a:xfrm>
            <a:off x="2486225" y="2866814"/>
            <a:ext cx="2085775" cy="49457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Rahmenlehrplan</a:t>
            </a: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3545439" y="5013176"/>
            <a:ext cx="2085775" cy="64807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Ausbildungs-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rahmenplan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2379864" y="3212976"/>
            <a:ext cx="1328040" cy="1974676"/>
            <a:chOff x="2379864" y="3212976"/>
            <a:chExt cx="1328040" cy="1974676"/>
          </a:xfrm>
        </p:grpSpPr>
        <p:sp>
          <p:nvSpPr>
            <p:cNvPr id="29" name="Abgerundetes Rechteck 28"/>
            <p:cNvSpPr/>
            <p:nvPr/>
          </p:nvSpPr>
          <p:spPr bwMode="auto">
            <a:xfrm rot="3660000">
              <a:off x="2006913" y="3976426"/>
              <a:ext cx="1584177" cy="838276"/>
            </a:xfrm>
            <a:prstGeom prst="round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Ausbildungs-ordnung</a:t>
              </a:r>
            </a:p>
          </p:txBody>
        </p:sp>
        <p:cxnSp>
          <p:nvCxnSpPr>
            <p:cNvPr id="28" name="Gerade Verbindung 27"/>
            <p:cNvCxnSpPr/>
            <p:nvPr/>
          </p:nvCxnSpPr>
          <p:spPr bwMode="auto">
            <a:xfrm>
              <a:off x="2627784" y="3212976"/>
              <a:ext cx="1080120" cy="1944216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hteck 32"/>
          <p:cNvSpPr/>
          <p:nvPr/>
        </p:nvSpPr>
        <p:spPr bwMode="auto">
          <a:xfrm>
            <a:off x="1547664" y="2708920"/>
            <a:ext cx="2594195" cy="31683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268760"/>
            <a:ext cx="9144000" cy="51845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dirty="0"/>
              <a:t>Sekundarstufe  </a:t>
            </a:r>
            <a:r>
              <a:rPr lang="de-DE" sz="1200" dirty="0" smtClean="0"/>
              <a:t>II.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295636" y="2012590"/>
            <a:ext cx="6628841" cy="4036589"/>
            <a:chOff x="1295636" y="2060848"/>
            <a:chExt cx="6628841" cy="4036589"/>
          </a:xfrm>
        </p:grpSpPr>
        <p:sp>
          <p:nvSpPr>
            <p:cNvPr id="6" name="Würfel 5"/>
            <p:cNvSpPr/>
            <p:nvPr/>
          </p:nvSpPr>
          <p:spPr bwMode="auto">
            <a:xfrm>
              <a:off x="1295636" y="2060848"/>
              <a:ext cx="6552728" cy="4036589"/>
            </a:xfrm>
            <a:prstGeom prst="cube">
              <a:avLst>
                <a:gd name="adj" fmla="val 6670"/>
              </a:avLst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5400000">
              <a:off x="5865509" y="4028024"/>
              <a:ext cx="374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79290" lon="1779070" rev="989059"/>
                </a:camera>
                <a:lightRig rig="threePt" dir="t"/>
              </a:scene3d>
            </a:bodyPr>
            <a:lstStyle/>
            <a:p>
              <a:pPr algn="ctr"/>
              <a:r>
                <a:rPr lang="de-DE" dirty="0" smtClean="0"/>
                <a:t>Berufsausbildung</a:t>
              </a:r>
              <a:endParaRPr lang="de-DE" dirty="0"/>
            </a:p>
          </p:txBody>
        </p:sp>
      </p:grp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974701060"/>
              </p:ext>
            </p:extLst>
          </p:nvPr>
        </p:nvGraphicFramePr>
        <p:xfrm>
          <a:off x="1664968" y="2338388"/>
          <a:ext cx="625950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Prinzip</a:t>
            </a:r>
          </a:p>
          <a:p>
            <a:r>
              <a:rPr lang="de-DE" dirty="0" err="1" smtClean="0"/>
              <a:t>Akteuer</a:t>
            </a:r>
            <a:endParaRPr lang="de-DE" dirty="0" smtClean="0"/>
          </a:p>
          <a:p>
            <a:pPr lvl="1"/>
            <a:r>
              <a:rPr lang="de-DE" dirty="0" smtClean="0"/>
              <a:t>Regierung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b="0" dirty="0" smtClean="0"/>
              <a:t>BMBF, </a:t>
            </a:r>
            <a:br>
              <a:rPr lang="de-DE" b="0" dirty="0" smtClean="0"/>
            </a:br>
            <a:r>
              <a:rPr lang="de-DE" b="0" dirty="0" smtClean="0"/>
              <a:t>  BMWI, </a:t>
            </a:r>
            <a:br>
              <a:rPr lang="de-DE" b="0" dirty="0" smtClean="0"/>
            </a:br>
            <a:r>
              <a:rPr lang="de-DE" b="0" dirty="0" smtClean="0"/>
              <a:t>  Justiz</a:t>
            </a:r>
          </a:p>
          <a:p>
            <a:pPr lvl="1"/>
            <a:r>
              <a:rPr lang="de-DE" dirty="0" smtClean="0"/>
              <a:t>BIBB</a:t>
            </a:r>
            <a:endParaRPr lang="de-DE" dirty="0"/>
          </a:p>
        </p:txBody>
      </p:sp>
      <p:sp>
        <p:nvSpPr>
          <p:cNvPr id="3" name="Eckige Klammer links/rechts 2"/>
          <p:cNvSpPr/>
          <p:nvPr/>
        </p:nvSpPr>
        <p:spPr bwMode="auto">
          <a:xfrm>
            <a:off x="3131840" y="2780928"/>
            <a:ext cx="4032448" cy="2952328"/>
          </a:xfrm>
          <a:prstGeom prst="bracketPair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7984" y="4293489"/>
            <a:ext cx="2321393" cy="384155"/>
          </a:xfrm>
          <a:prstGeom prst="ellipseRibbon">
            <a:avLst>
              <a:gd name="adj1" fmla="val 15726"/>
              <a:gd name="adj2" fmla="val 75000"/>
              <a:gd name="adj3" fmla="val 0"/>
            </a:avLst>
          </a:prstGeom>
          <a:solidFill>
            <a:srgbClr val="F8F8F8">
              <a:alpha val="8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/>
              <a:t>Sozialpartner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3635896" y="260052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Entwicklung der Berufe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40152" y="2132856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Einfluss der Gewerkschaften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475656" y="4830172"/>
            <a:ext cx="1584176" cy="954107"/>
          </a:xfrm>
          <a:prstGeom prst="wedgeRectCallout">
            <a:avLst>
              <a:gd name="adj1" fmla="val -11675"/>
              <a:gd name="adj2" fmla="val -114433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Sitze in…</a:t>
            </a:r>
          </a:p>
          <a:p>
            <a:pPr algn="ctr"/>
            <a:r>
              <a:rPr lang="de-DE" sz="1400" dirty="0" smtClean="0"/>
              <a:t>Hauptausschuss,</a:t>
            </a:r>
          </a:p>
          <a:p>
            <a:pPr algn="ctr"/>
            <a:r>
              <a:rPr lang="de-DE" sz="1400" dirty="0" smtClean="0"/>
              <a:t>Unterausschuss,</a:t>
            </a:r>
          </a:p>
          <a:p>
            <a:pPr algn="ctr"/>
            <a:r>
              <a:rPr lang="de-DE" sz="1400" dirty="0" smtClean="0"/>
              <a:t>Arbeitskreisen.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3638550" y="5569405"/>
            <a:ext cx="3024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1"/>
                </a:solidFill>
              </a:rPr>
              <a:t>auf Bundesebene</a:t>
            </a:r>
            <a:endParaRPr lang="de-DE" sz="1400" dirty="0">
              <a:solidFill>
                <a:schemeClr val="accent1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827584" y="2290131"/>
            <a:ext cx="6748156" cy="3759048"/>
            <a:chOff x="827584" y="2290131"/>
            <a:chExt cx="6748156" cy="3759048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1295636" y="2290131"/>
              <a:ext cx="6259509" cy="3759048"/>
              <a:chOff x="1295636" y="2290131"/>
              <a:chExt cx="6259509" cy="3759048"/>
            </a:xfrm>
          </p:grpSpPr>
          <p:sp>
            <p:nvSpPr>
              <p:cNvPr id="16" name="Rechteck 15"/>
              <p:cNvSpPr/>
              <p:nvPr/>
            </p:nvSpPr>
            <p:spPr bwMode="auto">
              <a:xfrm>
                <a:off x="1295636" y="2290131"/>
                <a:ext cx="6259509" cy="375904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2000">
                    <a:schemeClr val="accent3">
                      <a:tint val="37000"/>
                      <a:satMod val="300000"/>
                    </a:schemeClr>
                  </a:gs>
                  <a:gs pos="100000">
                    <a:srgbClr val="8F94FF"/>
                  </a:gs>
                </a:gsLst>
                <a:lin ang="0" scaled="1"/>
                <a:tileRect/>
              </a:gradFill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2718990" y="2348881"/>
                <a:ext cx="3653210" cy="1188130"/>
                <a:chOff x="2718990" y="2708921"/>
                <a:chExt cx="3653210" cy="1188130"/>
              </a:xfrm>
            </p:grpSpPr>
            <p:sp>
              <p:nvSpPr>
                <p:cNvPr id="18" name="Form 17"/>
                <p:cNvSpPr/>
                <p:nvPr/>
              </p:nvSpPr>
              <p:spPr>
                <a:xfrm>
                  <a:off x="2718990" y="2708921"/>
                  <a:ext cx="3653210" cy="720080"/>
                </a:xfrm>
                <a:prstGeom prst="leftRightRibbon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sp>
            <p:grpSp>
              <p:nvGrpSpPr>
                <p:cNvPr id="19" name="Gruppieren 18"/>
                <p:cNvGrpSpPr/>
                <p:nvPr/>
              </p:nvGrpSpPr>
              <p:grpSpPr>
                <a:xfrm>
                  <a:off x="3186421" y="2845735"/>
                  <a:ext cx="1205559" cy="820890"/>
                  <a:chOff x="1662421" y="136815"/>
                  <a:chExt cx="1205559" cy="820890"/>
                </a:xfrm>
              </p:grpSpPr>
              <p:sp>
                <p:nvSpPr>
                  <p:cNvPr id="23" name="Rechteck 22"/>
                  <p:cNvSpPr/>
                  <p:nvPr/>
                </p:nvSpPr>
                <p:spPr>
                  <a:xfrm>
                    <a:off x="1679848" y="252027"/>
                    <a:ext cx="1188132" cy="705678"/>
                  </a:xfrm>
                  <a:prstGeom prst="rect">
                    <a:avLst/>
                  </a:prstGeom>
                  <a:noFill/>
                  <a:ln>
                    <a:noFill/>
                  </a:ln>
                  <a:sp3d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3">
                      <a:shade val="8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4" name="Rechteck 23"/>
                  <p:cNvSpPr/>
                  <p:nvPr/>
                </p:nvSpPr>
                <p:spPr>
                  <a:xfrm>
                    <a:off x="1662421" y="136815"/>
                    <a:ext cx="1205559" cy="35283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53340" rIns="0" bIns="57150" numCol="1" spcCol="1270" anchor="ctr" anchorCtr="0">
                    <a:noAutofit/>
                  </a:bodyPr>
                  <a:lstStyle/>
                  <a:p>
                    <a:pPr lvl="0" algn="ctr" defTabSz="666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de-DE" sz="15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Bundesebene</a:t>
                    </a:r>
                    <a:endParaRPr lang="de-DE" sz="1500" kern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0" name="Gruppieren 19"/>
                <p:cNvGrpSpPr/>
                <p:nvPr/>
              </p:nvGrpSpPr>
              <p:grpSpPr>
                <a:xfrm>
                  <a:off x="4551404" y="2996952"/>
                  <a:ext cx="1424752" cy="900099"/>
                  <a:chOff x="3027404" y="288032"/>
                  <a:chExt cx="1424752" cy="900099"/>
                </a:xfrm>
              </p:grpSpPr>
              <p:sp>
                <p:nvSpPr>
                  <p:cNvPr id="21" name="Rechteck 20"/>
                  <p:cNvSpPr/>
                  <p:nvPr/>
                </p:nvSpPr>
                <p:spPr>
                  <a:xfrm>
                    <a:off x="3048000" y="482453"/>
                    <a:ext cx="1404156" cy="705678"/>
                  </a:xfrm>
                  <a:prstGeom prst="rect">
                    <a:avLst/>
                  </a:prstGeom>
                  <a:noFill/>
                  <a:ln>
                    <a:noFill/>
                  </a:ln>
                  <a:sp3d/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3">
                      <a:shade val="8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" name="Rechteck 21"/>
                  <p:cNvSpPr/>
                  <p:nvPr/>
                </p:nvSpPr>
                <p:spPr>
                  <a:xfrm>
                    <a:off x="3027404" y="288032"/>
                    <a:ext cx="1424752" cy="352839"/>
                  </a:xfrm>
                  <a:prstGeom prst="rect">
                    <a:avLst/>
                  </a:prstGeom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53340" rIns="0" bIns="57150" numCol="1" spcCol="1270" anchor="ctr" anchorCtr="0">
                    <a:noAutofit/>
                  </a:bodyPr>
                  <a:lstStyle/>
                  <a:p>
                    <a:pPr lvl="0" algn="ctr" defTabSz="666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de-DE" sz="15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Kammereben</a:t>
                    </a:r>
                    <a:endParaRPr lang="de-DE" sz="1500" kern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28" name="Textfeld 27"/>
            <p:cNvSpPr txBox="1"/>
            <p:nvPr/>
          </p:nvSpPr>
          <p:spPr>
            <a:xfrm>
              <a:off x="1367644" y="3027147"/>
              <a:ext cx="3024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de-DE" sz="1600" dirty="0" smtClean="0"/>
                <a:t>Wenn große Anzahl an Auszubildenden nachweisbar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de-DE" sz="1600" dirty="0" smtClean="0"/>
                <a:t>Regelung des Berufs als verbindliches Bundesgesetz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551404" y="351959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de-DE" sz="1600" dirty="0" smtClean="0"/>
                <a:t>Regelungen müssen regional über BBA legitimiert werden</a:t>
              </a:r>
            </a:p>
          </p:txBody>
        </p:sp>
        <p:cxnSp>
          <p:nvCxnSpPr>
            <p:cNvPr id="31" name="Gerade Verbindung 30"/>
            <p:cNvCxnSpPr/>
            <p:nvPr/>
          </p:nvCxnSpPr>
          <p:spPr bwMode="auto">
            <a:xfrm>
              <a:off x="1403648" y="4151982"/>
              <a:ext cx="6084676" cy="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1367644" y="4223990"/>
              <a:ext cx="302433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de-DE" sz="1600" dirty="0" smtClean="0"/>
                <a:t>Wenn große Nachfrage an Weiterbildung nachweisbar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de-DE" sz="1600" dirty="0" smtClean="0"/>
                <a:t>Regelung des Berufs als BIBB HA Empfehlung</a:t>
              </a:r>
            </a:p>
            <a:p>
              <a:pPr marL="361950" lvl="1" indent="-180975">
                <a:buFont typeface="Arial" pitchFamily="34" charset="0"/>
                <a:buChar char="•"/>
              </a:pPr>
              <a:r>
                <a:rPr lang="de-DE" sz="1400" dirty="0" smtClean="0"/>
                <a:t>Empfehlung müssen regional über BBA legitimiert werden</a:t>
              </a:r>
              <a:endParaRPr lang="de-DE" sz="14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551404" y="4223990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de-DE" sz="1600" dirty="0"/>
                <a:t>Regelungen müssen regional über BBA legitimiert werden</a:t>
              </a:r>
            </a:p>
          </p:txBody>
        </p:sp>
        <p:grpSp>
          <p:nvGrpSpPr>
            <p:cNvPr id="37" name="Gruppieren 36"/>
            <p:cNvGrpSpPr/>
            <p:nvPr/>
          </p:nvGrpSpPr>
          <p:grpSpPr>
            <a:xfrm rot="16200000">
              <a:off x="-638981" y="3834643"/>
              <a:ext cx="3653210" cy="720080"/>
              <a:chOff x="2871390" y="2501281"/>
              <a:chExt cx="3653210" cy="720080"/>
            </a:xfrm>
          </p:grpSpPr>
          <p:sp>
            <p:nvSpPr>
              <p:cNvPr id="34" name="Form 33"/>
              <p:cNvSpPr/>
              <p:nvPr/>
            </p:nvSpPr>
            <p:spPr>
              <a:xfrm>
                <a:off x="2871390" y="2501281"/>
                <a:ext cx="3653210" cy="720080"/>
              </a:xfrm>
              <a:prstGeom prst="leftRightRibbo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5" name="Rechteck 34"/>
              <p:cNvSpPr/>
              <p:nvPr/>
            </p:nvSpPr>
            <p:spPr>
              <a:xfrm>
                <a:off x="3338821" y="2638095"/>
                <a:ext cx="1205559" cy="3528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3340" rIns="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5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Weiterbildung</a:t>
                </a:r>
                <a:endParaRPr lang="de-DE" sz="1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4703804" y="2789312"/>
                <a:ext cx="1424752" cy="35283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53340" rIns="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5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Ausbildung</a:t>
                </a:r>
                <a:endParaRPr lang="de-DE" sz="1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148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268760"/>
            <a:ext cx="9144000" cy="51845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dirty="0"/>
              <a:t>Sekundarstufe  </a:t>
            </a:r>
            <a:r>
              <a:rPr lang="de-DE" sz="1200" dirty="0" smtClean="0"/>
              <a:t>II.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295636" y="2012590"/>
            <a:ext cx="6628841" cy="4036589"/>
            <a:chOff x="1295636" y="2060848"/>
            <a:chExt cx="6628841" cy="4036589"/>
          </a:xfrm>
        </p:grpSpPr>
        <p:sp>
          <p:nvSpPr>
            <p:cNvPr id="6" name="Würfel 5"/>
            <p:cNvSpPr/>
            <p:nvPr/>
          </p:nvSpPr>
          <p:spPr bwMode="auto">
            <a:xfrm>
              <a:off x="1295636" y="2060848"/>
              <a:ext cx="6552728" cy="4036589"/>
            </a:xfrm>
            <a:prstGeom prst="cube">
              <a:avLst>
                <a:gd name="adj" fmla="val 6670"/>
              </a:avLst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5400000">
              <a:off x="5865509" y="4028024"/>
              <a:ext cx="374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79290" lon="1779070" rev="989059"/>
                </a:camera>
                <a:lightRig rig="threePt" dir="t"/>
              </a:scene3d>
            </a:bodyPr>
            <a:lstStyle/>
            <a:p>
              <a:pPr algn="ctr"/>
              <a:r>
                <a:rPr lang="de-DE" dirty="0" smtClean="0"/>
                <a:t>Berufsausbildung</a:t>
              </a:r>
              <a:endParaRPr lang="de-DE" dirty="0"/>
            </a:p>
          </p:txBody>
        </p:sp>
      </p:grp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284786775"/>
              </p:ext>
            </p:extLst>
          </p:nvPr>
        </p:nvGraphicFramePr>
        <p:xfrm>
          <a:off x="1664968" y="2338388"/>
          <a:ext cx="625950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Prinzip</a:t>
            </a:r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Akteuer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Regierung</a:t>
            </a: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BIBB</a:t>
            </a:r>
          </a:p>
          <a:p>
            <a:r>
              <a:rPr lang="de-DE" dirty="0" smtClean="0"/>
              <a:t>regionale</a:t>
            </a:r>
            <a:br>
              <a:rPr lang="de-DE" dirty="0" smtClean="0"/>
            </a:br>
            <a:r>
              <a:rPr lang="de-DE" dirty="0" smtClean="0"/>
              <a:t>Verantwortung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940152" y="2132856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Einfluss der Gewerkschaften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940152" y="1628800"/>
            <a:ext cx="3380323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Ehrenamt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 bwMode="auto">
          <a:xfrm>
            <a:off x="4860032" y="2744944"/>
            <a:ext cx="180000" cy="180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4103968" y="3761044"/>
            <a:ext cx="180000" cy="1800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485327" y="3466588"/>
            <a:ext cx="1411356" cy="1411356"/>
            <a:chOff x="1824249" y="1129085"/>
            <a:chExt cx="1411356" cy="1411356"/>
          </a:xfrm>
          <a:scene3d>
            <a:camera prst="orthographicFront"/>
            <a:lightRig rig="flat" dir="t"/>
          </a:scene3d>
        </p:grpSpPr>
        <p:sp>
          <p:nvSpPr>
            <p:cNvPr id="20" name="Form 19"/>
            <p:cNvSpPr/>
            <p:nvPr/>
          </p:nvSpPr>
          <p:spPr>
            <a:xfrm>
              <a:off x="1824249" y="1129085"/>
              <a:ext cx="1411356" cy="1411356"/>
            </a:xfrm>
            <a:prstGeom prst="gear6">
              <a:avLst/>
            </a:prstGeom>
            <a:solidFill>
              <a:srgbClr val="F8F8F8">
                <a:alpha val="80000"/>
              </a:srgbClr>
            </a:solidFill>
            <a:ln w="38100">
              <a:solidFill>
                <a:schemeClr val="accent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Form 4"/>
            <p:cNvSpPr/>
            <p:nvPr/>
          </p:nvSpPr>
          <p:spPr>
            <a:xfrm>
              <a:off x="2179562" y="1486546"/>
              <a:ext cx="700730" cy="6964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Prüfungs-ausschuss</a:t>
              </a:r>
              <a:endParaRPr lang="de-DE" sz="1100" kern="12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275831" y="2492896"/>
            <a:ext cx="1382841" cy="1382841"/>
            <a:chOff x="2614753" y="155393"/>
            <a:chExt cx="1382841" cy="1382841"/>
          </a:xfrm>
          <a:scene3d>
            <a:camera prst="orthographicFront"/>
            <a:lightRig rig="flat" dir="t"/>
          </a:scene3d>
        </p:grpSpPr>
        <p:sp>
          <p:nvSpPr>
            <p:cNvPr id="18" name="Form 17"/>
            <p:cNvSpPr/>
            <p:nvPr/>
          </p:nvSpPr>
          <p:spPr>
            <a:xfrm rot="20700000">
              <a:off x="2614753" y="155393"/>
              <a:ext cx="1382841" cy="1382841"/>
            </a:xfrm>
            <a:prstGeom prst="gear6">
              <a:avLst/>
            </a:prstGeom>
            <a:solidFill>
              <a:srgbClr val="F8F8F8">
                <a:alpha val="80000"/>
              </a:srgbClr>
            </a:solidFill>
            <a:ln w="38100">
              <a:solidFill>
                <a:schemeClr val="accent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Form 6"/>
            <p:cNvSpPr/>
            <p:nvPr/>
          </p:nvSpPr>
          <p:spPr>
            <a:xfrm>
              <a:off x="2918050" y="458690"/>
              <a:ext cx="776246" cy="7762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Berufs-bildungs-ausschuss</a:t>
              </a:r>
              <a:endParaRPr lang="de-DE" sz="1100" kern="1200" dirty="0"/>
            </a:p>
          </p:txBody>
        </p:sp>
      </p:grpSp>
      <p:pic>
        <p:nvPicPr>
          <p:cNvPr id="39938" name="Picture 2" descr="H:\97 IG Metall - Designs\WAP\Prüfen\Zusammensetzung_Pruefungsausschus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24981" r="5106" b="24990"/>
          <a:stretch/>
        </p:blipFill>
        <p:spPr bwMode="auto">
          <a:xfrm>
            <a:off x="2051720" y="3091834"/>
            <a:ext cx="4968552" cy="1878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20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3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268760"/>
            <a:ext cx="9144000" cy="51845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dirty="0"/>
              <a:t>Sekundarstufe  </a:t>
            </a:r>
            <a:r>
              <a:rPr lang="de-DE" sz="1200" dirty="0" smtClean="0"/>
              <a:t>II.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295636" y="2012590"/>
            <a:ext cx="6628841" cy="4036589"/>
            <a:chOff x="1295636" y="2060848"/>
            <a:chExt cx="6628841" cy="4036589"/>
          </a:xfrm>
        </p:grpSpPr>
        <p:sp>
          <p:nvSpPr>
            <p:cNvPr id="6" name="Würfel 5"/>
            <p:cNvSpPr/>
            <p:nvPr/>
          </p:nvSpPr>
          <p:spPr bwMode="auto">
            <a:xfrm>
              <a:off x="1295636" y="2060848"/>
              <a:ext cx="6552728" cy="4036589"/>
            </a:xfrm>
            <a:prstGeom prst="cube">
              <a:avLst>
                <a:gd name="adj" fmla="val 6670"/>
              </a:avLst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5400000">
              <a:off x="5865509" y="4028024"/>
              <a:ext cx="374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79290" lon="1779070" rev="989059"/>
                </a:camera>
                <a:lightRig rig="threePt" dir="t"/>
              </a:scene3d>
            </a:bodyPr>
            <a:lstStyle/>
            <a:p>
              <a:pPr algn="ctr"/>
              <a:r>
                <a:rPr lang="de-DE" dirty="0" smtClean="0"/>
                <a:t>Berufsausbildung</a:t>
              </a:r>
              <a:endParaRPr lang="de-DE" dirty="0"/>
            </a:p>
          </p:txBody>
        </p:sp>
      </p:grp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818641067"/>
              </p:ext>
            </p:extLst>
          </p:nvPr>
        </p:nvGraphicFramePr>
        <p:xfrm>
          <a:off x="1664968" y="2338388"/>
          <a:ext cx="625950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Prinzip</a:t>
            </a:r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Akteuer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Regierung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BIBB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regionale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Verantwortung</a:t>
            </a:r>
          </a:p>
          <a:p>
            <a:r>
              <a:rPr lang="de-DE" dirty="0" smtClean="0"/>
              <a:t>betriebliche </a:t>
            </a:r>
            <a:br>
              <a:rPr lang="de-DE" dirty="0" smtClean="0"/>
            </a:br>
            <a:r>
              <a:rPr lang="de-DE" dirty="0" smtClean="0"/>
              <a:t>Verantwortung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940152" y="2132856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Einfluss der Gewerkschaften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4283968" y="2492896"/>
            <a:ext cx="1382841" cy="1382841"/>
            <a:chOff x="2614753" y="155393"/>
            <a:chExt cx="1382841" cy="1382841"/>
          </a:xfrm>
          <a:scene3d>
            <a:camera prst="orthographicFront"/>
            <a:lightRig rig="flat" dir="t"/>
          </a:scene3d>
        </p:grpSpPr>
        <p:sp>
          <p:nvSpPr>
            <p:cNvPr id="18" name="Form 17"/>
            <p:cNvSpPr/>
            <p:nvPr/>
          </p:nvSpPr>
          <p:spPr>
            <a:xfrm rot="20700000">
              <a:off x="2614753" y="155393"/>
              <a:ext cx="1382841" cy="1382841"/>
            </a:xfrm>
            <a:prstGeom prst="gear6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orm 4"/>
            <p:cNvSpPr/>
            <p:nvPr/>
          </p:nvSpPr>
          <p:spPr>
            <a:xfrm>
              <a:off x="2918050" y="458690"/>
              <a:ext cx="776246" cy="77624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kern="1200" dirty="0" smtClean="0"/>
                <a:t>Interessen-vertretung</a:t>
              </a:r>
              <a:endParaRPr lang="de-DE" sz="1100" b="1" kern="1200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355374" y="2582163"/>
            <a:ext cx="1234937" cy="522882"/>
            <a:chOff x="3659013" y="226517"/>
            <a:chExt cx="1234937" cy="522882"/>
          </a:xfrm>
        </p:grpSpPr>
        <p:sp>
          <p:nvSpPr>
            <p:cNvPr id="23" name="Abgerundetes Rechteck 22"/>
            <p:cNvSpPr/>
            <p:nvPr/>
          </p:nvSpPr>
          <p:spPr>
            <a:xfrm>
              <a:off x="3659013" y="226517"/>
              <a:ext cx="1234937" cy="5228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3674328" y="241832"/>
              <a:ext cx="1204307" cy="492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kern="1200" dirty="0" smtClean="0"/>
                <a:t>Betriebsrat</a:t>
              </a:r>
              <a:endParaRPr lang="de-DE" sz="12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kern="1200" dirty="0" smtClean="0"/>
                <a:t>JAV</a:t>
              </a:r>
              <a:endParaRPr lang="de-DE" sz="1200" b="1" kern="12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4355976" y="3689579"/>
            <a:ext cx="1234937" cy="360040"/>
            <a:chOff x="3659013" y="226517"/>
            <a:chExt cx="1234937" cy="522882"/>
          </a:xfrm>
        </p:grpSpPr>
        <p:sp>
          <p:nvSpPr>
            <p:cNvPr id="26" name="Abgerundetes Rechteck 25"/>
            <p:cNvSpPr/>
            <p:nvPr/>
          </p:nvSpPr>
          <p:spPr>
            <a:xfrm>
              <a:off x="3659013" y="226517"/>
              <a:ext cx="1234937" cy="52288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bgerundetes Rechteck 4"/>
            <p:cNvSpPr/>
            <p:nvPr/>
          </p:nvSpPr>
          <p:spPr>
            <a:xfrm>
              <a:off x="3674328" y="241832"/>
              <a:ext cx="1204307" cy="492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200" b="1" kern="1200" dirty="0" smtClean="0"/>
                <a:t>Netzwerke</a:t>
              </a:r>
              <a:endParaRPr lang="de-DE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29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268760"/>
            <a:ext cx="9144000" cy="51845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dirty="0"/>
              <a:t>Sekundarstufe  </a:t>
            </a:r>
            <a:r>
              <a:rPr lang="de-DE" sz="1200" dirty="0" smtClean="0"/>
              <a:t>II.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295636" y="2012590"/>
            <a:ext cx="6628841" cy="4036589"/>
            <a:chOff x="1295636" y="2060848"/>
            <a:chExt cx="6628841" cy="4036589"/>
          </a:xfrm>
        </p:grpSpPr>
        <p:sp>
          <p:nvSpPr>
            <p:cNvPr id="6" name="Würfel 5"/>
            <p:cNvSpPr/>
            <p:nvPr/>
          </p:nvSpPr>
          <p:spPr bwMode="auto">
            <a:xfrm>
              <a:off x="1295636" y="2060848"/>
              <a:ext cx="6552728" cy="4036589"/>
            </a:xfrm>
            <a:prstGeom prst="cube">
              <a:avLst>
                <a:gd name="adj" fmla="val 6670"/>
              </a:avLst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5400000">
              <a:off x="5865509" y="4028024"/>
              <a:ext cx="3748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1879290" lon="1779070" rev="989059"/>
                </a:camera>
                <a:lightRig rig="threePt" dir="t"/>
              </a:scene3d>
            </a:bodyPr>
            <a:lstStyle/>
            <a:p>
              <a:pPr algn="ctr"/>
              <a:r>
                <a:rPr lang="de-DE" dirty="0" smtClean="0"/>
                <a:t>Berufsausbildung</a:t>
              </a:r>
              <a:endParaRPr lang="de-DE" dirty="0"/>
            </a:p>
          </p:txBody>
        </p:sp>
      </p:grp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619251" y="2338388"/>
            <a:ext cx="2160662" cy="3700346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Prinzip</a:t>
            </a:r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Akteuer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Regierung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BIBB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regionale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Verantwortung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betriebliche 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Verantwortung</a:t>
            </a:r>
          </a:p>
          <a:p>
            <a:r>
              <a:rPr lang="de-DE" dirty="0" smtClean="0"/>
              <a:t>Wichtige </a:t>
            </a:r>
            <a:br>
              <a:rPr lang="de-DE" dirty="0" smtClean="0"/>
            </a:br>
            <a:r>
              <a:rPr lang="de-DE" dirty="0" smtClean="0"/>
              <a:t>Gesetze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470179200"/>
              </p:ext>
            </p:extLst>
          </p:nvPr>
        </p:nvGraphicFramePr>
        <p:xfrm>
          <a:off x="3347863" y="2290130"/>
          <a:ext cx="4207281" cy="373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940152" y="2134597"/>
            <a:ext cx="338032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Einfluss der Gewerkschaften</a:t>
            </a:r>
            <a:br>
              <a:rPr lang="de-DE" dirty="0" smtClean="0"/>
            </a:br>
            <a:r>
              <a:rPr lang="de-DE" dirty="0" smtClean="0"/>
              <a:t>z.B. über IG Metall Vorstand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930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DE3523-69AA-43DF-897E-7EE2F1A77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78DE3523-69AA-43DF-897E-7EE2F1A77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105FF0-4A6B-4FA4-B4D9-4ED712E13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37105FF0-4A6B-4FA4-B4D9-4ED712E13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7DF9C0-6316-4DDC-83CB-DF97CC547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D97DF9C0-6316-4DDC-83CB-DF97CC547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" y="1268760"/>
            <a:ext cx="9180511" cy="5184576"/>
            <a:chOff x="1224137" y="1268760"/>
            <a:chExt cx="7956375" cy="5184576"/>
          </a:xfrm>
        </p:grpSpPr>
        <p:sp>
          <p:nvSpPr>
            <p:cNvPr id="26" name="Rechteck 25"/>
            <p:cNvSpPr/>
            <p:nvPr/>
          </p:nvSpPr>
          <p:spPr bwMode="auto">
            <a:xfrm>
              <a:off x="8066815" y="1268760"/>
              <a:ext cx="1113697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1816557" y="1268760"/>
              <a:ext cx="5136561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1224137" y="1268760"/>
              <a:ext cx="5924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Sek.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6953118" y="1268760"/>
              <a:ext cx="1113697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(Perspektive Individuum)</a:t>
            </a:r>
            <a:endParaRPr lang="de-DE" sz="1400" dirty="0"/>
          </a:p>
        </p:txBody>
      </p:sp>
      <p:sp>
        <p:nvSpPr>
          <p:cNvPr id="22" name="Wolkenförmige Legende 21"/>
          <p:cNvSpPr/>
          <p:nvPr/>
        </p:nvSpPr>
        <p:spPr bwMode="auto">
          <a:xfrm>
            <a:off x="179512" y="4725144"/>
            <a:ext cx="2249784" cy="878435"/>
          </a:xfrm>
          <a:prstGeom prst="cloudCallout">
            <a:avLst>
              <a:gd name="adj1" fmla="val -39641"/>
              <a:gd name="adj2" fmla="val 8033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Berufs-orientierung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334338502"/>
              </p:ext>
            </p:extLst>
          </p:nvPr>
        </p:nvGraphicFramePr>
        <p:xfrm>
          <a:off x="6228184" y="2708920"/>
          <a:ext cx="314303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Form 49"/>
          <p:cNvSpPr/>
          <p:nvPr/>
        </p:nvSpPr>
        <p:spPr>
          <a:xfrm rot="674054">
            <a:off x="6000018" y="3233803"/>
            <a:ext cx="2441470" cy="2397735"/>
          </a:xfrm>
          <a:prstGeom prst="swooshArrow">
            <a:avLst>
              <a:gd name="adj1" fmla="val 15488"/>
              <a:gd name="adj2" fmla="val 313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1" name="Gruppieren 50"/>
          <p:cNvGrpSpPr/>
          <p:nvPr/>
        </p:nvGrpSpPr>
        <p:grpSpPr>
          <a:xfrm>
            <a:off x="6300192" y="3726566"/>
            <a:ext cx="2978061" cy="1078158"/>
            <a:chOff x="3798400" y="3425475"/>
            <a:chExt cx="2978061" cy="1078158"/>
          </a:xfrm>
        </p:grpSpPr>
        <p:sp>
          <p:nvSpPr>
            <p:cNvPr id="52" name="Rechteck 51"/>
            <p:cNvSpPr/>
            <p:nvPr/>
          </p:nvSpPr>
          <p:spPr>
            <a:xfrm>
              <a:off x="3798400" y="3721079"/>
              <a:ext cx="2690029" cy="7825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hteck 52"/>
            <p:cNvSpPr/>
            <p:nvPr/>
          </p:nvSpPr>
          <p:spPr>
            <a:xfrm>
              <a:off x="4086432" y="3425475"/>
              <a:ext cx="2690029" cy="782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 smtClean="0"/>
                <a:t>Karriere</a:t>
              </a:r>
              <a:endParaRPr lang="de-DE" sz="1700" kern="1200" dirty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608060" y="2467520"/>
            <a:ext cx="6365937" cy="4129832"/>
            <a:chOff x="608060" y="2467520"/>
            <a:chExt cx="6365937" cy="4129832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608060" y="2467520"/>
              <a:ext cx="6365937" cy="4129832"/>
              <a:chOff x="608060" y="2179488"/>
              <a:chExt cx="6365937" cy="4129832"/>
            </a:xfrm>
          </p:grpSpPr>
          <p:sp>
            <p:nvSpPr>
              <p:cNvPr id="30" name="Form 29"/>
              <p:cNvSpPr/>
              <p:nvPr/>
            </p:nvSpPr>
            <p:spPr>
              <a:xfrm rot="4396374">
                <a:off x="2643460" y="2407863"/>
                <a:ext cx="2847833" cy="3357465"/>
              </a:xfrm>
              <a:prstGeom prst="swooshArrow">
                <a:avLst>
                  <a:gd name="adj1" fmla="val 16310"/>
                  <a:gd name="adj2" fmla="val 31370"/>
                </a:avLst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Ellipse 31"/>
              <p:cNvSpPr/>
              <p:nvPr/>
            </p:nvSpPr>
            <p:spPr>
              <a:xfrm>
                <a:off x="4159021" y="3479827"/>
                <a:ext cx="106622" cy="10662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Ellipse 32"/>
              <p:cNvSpPr/>
              <p:nvPr/>
            </p:nvSpPr>
            <p:spPr>
              <a:xfrm>
                <a:off x="5122973" y="4248080"/>
                <a:ext cx="171573" cy="17157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4" name="Gruppieren 33"/>
              <p:cNvGrpSpPr/>
              <p:nvPr/>
            </p:nvGrpSpPr>
            <p:grpSpPr>
              <a:xfrm>
                <a:off x="608060" y="2940389"/>
                <a:ext cx="2437106" cy="313945"/>
                <a:chOff x="456928" y="1201099"/>
                <a:chExt cx="2437106" cy="313945"/>
              </a:xfrm>
            </p:grpSpPr>
            <p:sp>
              <p:nvSpPr>
                <p:cNvPr id="47" name="Rechteck 46"/>
                <p:cNvSpPr/>
                <p:nvPr/>
              </p:nvSpPr>
              <p:spPr>
                <a:xfrm rot="19875716">
                  <a:off x="456928" y="1201099"/>
                  <a:ext cx="1990621" cy="313945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8" name="Rechteck 47"/>
                <p:cNvSpPr/>
                <p:nvPr/>
              </p:nvSpPr>
              <p:spPr>
                <a:xfrm rot="19875716">
                  <a:off x="903413" y="1201099"/>
                  <a:ext cx="1990621" cy="3139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590" tIns="21590" rIns="21590" bIns="21590" numCol="1" spcCol="1270" anchor="b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/>
                    <a:t>Vertragsabschluss</a:t>
                  </a:r>
                </a:p>
              </p:txBody>
            </p:sp>
          </p:grpSp>
          <p:grpSp>
            <p:nvGrpSpPr>
              <p:cNvPr id="35" name="Gruppieren 34"/>
              <p:cNvGrpSpPr/>
              <p:nvPr/>
            </p:nvGrpSpPr>
            <p:grpSpPr>
              <a:xfrm rot="19830720">
                <a:off x="2569761" y="2179488"/>
                <a:ext cx="2905232" cy="313945"/>
                <a:chOff x="2279341" y="1158688"/>
                <a:chExt cx="2905232" cy="313945"/>
              </a:xfrm>
            </p:grpSpPr>
            <p:sp>
              <p:nvSpPr>
                <p:cNvPr id="45" name="Rechteck 44"/>
                <p:cNvSpPr/>
                <p:nvPr/>
              </p:nvSpPr>
              <p:spPr>
                <a:xfrm>
                  <a:off x="2279341" y="1158688"/>
                  <a:ext cx="2905232" cy="313945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Rechteck 45"/>
                <p:cNvSpPr/>
                <p:nvPr/>
              </p:nvSpPr>
              <p:spPr>
                <a:xfrm>
                  <a:off x="2279341" y="1158688"/>
                  <a:ext cx="2905232" cy="3139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590" tIns="21590" rIns="21590" bIns="21590" numCol="1" spcCol="1270" anchor="ctr" anchorCtr="0">
                  <a:noAutofit/>
                </a:bodyPr>
                <a:lstStyle/>
                <a:p>
                  <a:pPr lvl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/>
                    <a:t>Ausbildungsbeginn</a:t>
                  </a:r>
                </a:p>
              </p:txBody>
            </p:sp>
          </p:grpSp>
          <p:grpSp>
            <p:nvGrpSpPr>
              <p:cNvPr id="36" name="Gruppieren 35"/>
              <p:cNvGrpSpPr/>
              <p:nvPr/>
            </p:nvGrpSpPr>
            <p:grpSpPr>
              <a:xfrm>
                <a:off x="1845599" y="3273260"/>
                <a:ext cx="2313425" cy="782554"/>
                <a:chOff x="1358986" y="1533970"/>
                <a:chExt cx="2313425" cy="782554"/>
              </a:xfrm>
            </p:grpSpPr>
            <p:sp>
              <p:nvSpPr>
                <p:cNvPr id="43" name="Rechteck 42"/>
                <p:cNvSpPr/>
                <p:nvPr/>
              </p:nvSpPr>
              <p:spPr>
                <a:xfrm>
                  <a:off x="1358986" y="1533970"/>
                  <a:ext cx="2313425" cy="782554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4" name="Rechteck 43"/>
                <p:cNvSpPr/>
                <p:nvPr/>
              </p:nvSpPr>
              <p:spPr>
                <a:xfrm>
                  <a:off x="1358986" y="1533970"/>
                  <a:ext cx="2313425" cy="7825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590" tIns="21590" rIns="21590" bIns="21590" numCol="1" spcCol="1270" anchor="ctr" anchorCtr="0">
                  <a:noAutofit/>
                </a:bodyPr>
                <a:lstStyle/>
                <a:p>
                  <a:pPr lvl="0" algn="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/>
                    <a:t>Zwischenprüfung</a:t>
                  </a:r>
                  <a:endParaRPr lang="de-DE" sz="1700" kern="1200" dirty="0"/>
                </a:p>
              </p:txBody>
            </p:sp>
          </p:grpSp>
          <p:grpSp>
            <p:nvGrpSpPr>
              <p:cNvPr id="37" name="Gruppieren 36"/>
              <p:cNvGrpSpPr/>
              <p:nvPr/>
            </p:nvGrpSpPr>
            <p:grpSpPr>
              <a:xfrm>
                <a:off x="3131840" y="3942590"/>
                <a:ext cx="1775419" cy="782554"/>
                <a:chOff x="2881544" y="2249428"/>
                <a:chExt cx="1775419" cy="782554"/>
              </a:xfrm>
            </p:grpSpPr>
            <p:sp>
              <p:nvSpPr>
                <p:cNvPr id="41" name="Rechteck 40"/>
                <p:cNvSpPr/>
                <p:nvPr/>
              </p:nvSpPr>
              <p:spPr>
                <a:xfrm>
                  <a:off x="2881544" y="2249428"/>
                  <a:ext cx="1775419" cy="782554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2" name="Rechteck 41"/>
                <p:cNvSpPr/>
                <p:nvPr/>
              </p:nvSpPr>
              <p:spPr>
                <a:xfrm>
                  <a:off x="2881544" y="2249428"/>
                  <a:ext cx="1775419" cy="7825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590" tIns="21590" rIns="21590" bIns="21590" numCol="1" spcCol="1270" anchor="ctr" anchorCtr="0">
                  <a:noAutofit/>
                </a:bodyPr>
                <a:lstStyle/>
                <a:p>
                  <a:pPr lvl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/>
                    <a:t>Abschlussprüfung</a:t>
                  </a:r>
                  <a:endParaRPr lang="de-DE" sz="1700" kern="1200" dirty="0"/>
                </a:p>
              </p:txBody>
            </p:sp>
          </p:grpSp>
          <p:grpSp>
            <p:nvGrpSpPr>
              <p:cNvPr id="38" name="Gruppieren 37"/>
              <p:cNvGrpSpPr/>
              <p:nvPr/>
            </p:nvGrpSpPr>
            <p:grpSpPr>
              <a:xfrm>
                <a:off x="3949532" y="5161115"/>
                <a:ext cx="3024465" cy="1148205"/>
                <a:chOff x="3798400" y="3355428"/>
                <a:chExt cx="3024465" cy="1148205"/>
              </a:xfrm>
            </p:grpSpPr>
            <p:sp>
              <p:nvSpPr>
                <p:cNvPr id="39" name="Rechteck 38"/>
                <p:cNvSpPr/>
                <p:nvPr/>
              </p:nvSpPr>
              <p:spPr>
                <a:xfrm>
                  <a:off x="3798400" y="3721079"/>
                  <a:ext cx="2690029" cy="782554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0" name="Rechteck 39"/>
                <p:cNvSpPr/>
                <p:nvPr/>
              </p:nvSpPr>
              <p:spPr>
                <a:xfrm>
                  <a:off x="4132836" y="3355428"/>
                  <a:ext cx="2690029" cy="7825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1590" tIns="21590" rIns="21590" bIns="21590" numCol="1" spcCol="1270" anchor="t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700" kern="1200" dirty="0" smtClean="0"/>
                    <a:t>Facharbeiter</a:t>
                  </a:r>
                  <a:endParaRPr lang="de-DE" sz="1700" kern="1200" dirty="0"/>
                </a:p>
              </p:txBody>
            </p:sp>
          </p:grpSp>
        </p:grpSp>
        <p:sp>
          <p:nvSpPr>
            <p:cNvPr id="31" name="Ellipse 30"/>
            <p:cNvSpPr/>
            <p:nvPr/>
          </p:nvSpPr>
          <p:spPr>
            <a:xfrm>
              <a:off x="2718861" y="3466394"/>
              <a:ext cx="106622" cy="10662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5" name="Rechteck 54"/>
          <p:cNvSpPr/>
          <p:nvPr/>
        </p:nvSpPr>
        <p:spPr bwMode="auto">
          <a:xfrm>
            <a:off x="-128295" y="1988841"/>
            <a:ext cx="9649072" cy="3960440"/>
          </a:xfrm>
          <a:prstGeom prst="rect">
            <a:avLst/>
          </a:prstGeom>
          <a:solidFill>
            <a:srgbClr val="F8F8F8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940152" y="2123564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„Rolle“ der Gewerkschaften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>
            <a:off x="178618" y="4520154"/>
            <a:ext cx="2502047" cy="1200329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Erstellt Programme zur Berufsorientierung und verankert diese im Schullehrplan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1912871" y="2618851"/>
            <a:ext cx="3210102" cy="1477328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Kreiert Ausbildungsberufe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Betreut Auszubildende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Vernetzt Ausbilder/-innen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Qualifiziert Prüfer/-innen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Wirkt auf Betriebe ein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6084900" y="3572600"/>
            <a:ext cx="2905321" cy="1477328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Kreiert Weiterbildungsberufe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Akkreditiert Studiengänge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Gestaltet Karrierewege</a:t>
            </a:r>
          </a:p>
        </p:txBody>
      </p:sp>
    </p:spTree>
    <p:extLst>
      <p:ext uri="{BB962C8B-B14F-4D97-AF65-F5344CB8AC3E}">
        <p14:creationId xmlns:p14="http://schemas.microsoft.com/office/powerpoint/2010/main" val="3874073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" y="1268760"/>
            <a:ext cx="9180511" cy="5184576"/>
            <a:chOff x="1224137" y="1268760"/>
            <a:chExt cx="7956375" cy="5184576"/>
          </a:xfrm>
        </p:grpSpPr>
        <p:sp>
          <p:nvSpPr>
            <p:cNvPr id="26" name="Rechteck 25"/>
            <p:cNvSpPr/>
            <p:nvPr/>
          </p:nvSpPr>
          <p:spPr bwMode="auto">
            <a:xfrm>
              <a:off x="8066815" y="1268760"/>
              <a:ext cx="1113697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1816557" y="1268760"/>
              <a:ext cx="5136561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1224137" y="1268760"/>
              <a:ext cx="5924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Sek.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6953118" y="1268760"/>
              <a:ext cx="1113697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BB3-365F-439E-BA6E-91197B05B4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19250" y="1619250"/>
            <a:ext cx="7248525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sym typeface="Arial" charset="0"/>
              </a:defRPr>
            </a:lvl9pPr>
          </a:lstStyle>
          <a:p>
            <a:r>
              <a:rPr lang="de-DE" dirty="0" smtClean="0"/>
              <a:t>Duales System</a:t>
            </a:r>
            <a:r>
              <a:rPr lang="de-DE" sz="1400" dirty="0" smtClean="0"/>
              <a:t> (Perspektive Individuum)</a:t>
            </a:r>
            <a:endParaRPr lang="de-DE" sz="1400" dirty="0"/>
          </a:p>
        </p:txBody>
      </p:sp>
      <p:sp>
        <p:nvSpPr>
          <p:cNvPr id="22" name="Wolkenförmige Legende 21"/>
          <p:cNvSpPr/>
          <p:nvPr/>
        </p:nvSpPr>
        <p:spPr bwMode="auto">
          <a:xfrm>
            <a:off x="179512" y="4725144"/>
            <a:ext cx="2249784" cy="878435"/>
          </a:xfrm>
          <a:prstGeom prst="cloudCallout">
            <a:avLst>
              <a:gd name="adj1" fmla="val -39641"/>
              <a:gd name="adj2" fmla="val 80337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Berufs-orientierung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285825369"/>
              </p:ext>
            </p:extLst>
          </p:nvPr>
        </p:nvGraphicFramePr>
        <p:xfrm>
          <a:off x="6228184" y="2708920"/>
          <a:ext cx="314303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Form 49"/>
          <p:cNvSpPr/>
          <p:nvPr/>
        </p:nvSpPr>
        <p:spPr>
          <a:xfrm rot="674054">
            <a:off x="6000018" y="3233803"/>
            <a:ext cx="2441470" cy="2397735"/>
          </a:xfrm>
          <a:prstGeom prst="swooshArrow">
            <a:avLst>
              <a:gd name="adj1" fmla="val 15488"/>
              <a:gd name="adj2" fmla="val 313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1" name="Gruppieren 50"/>
          <p:cNvGrpSpPr/>
          <p:nvPr/>
        </p:nvGrpSpPr>
        <p:grpSpPr>
          <a:xfrm>
            <a:off x="6300192" y="3726566"/>
            <a:ext cx="2978061" cy="1078158"/>
            <a:chOff x="3798400" y="3425475"/>
            <a:chExt cx="2978061" cy="1078158"/>
          </a:xfrm>
        </p:grpSpPr>
        <p:sp>
          <p:nvSpPr>
            <p:cNvPr id="52" name="Rechteck 51"/>
            <p:cNvSpPr/>
            <p:nvPr/>
          </p:nvSpPr>
          <p:spPr>
            <a:xfrm>
              <a:off x="3798400" y="3721079"/>
              <a:ext cx="2690029" cy="7825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echteck 52"/>
            <p:cNvSpPr/>
            <p:nvPr/>
          </p:nvSpPr>
          <p:spPr>
            <a:xfrm>
              <a:off x="4086432" y="3425475"/>
              <a:ext cx="2690029" cy="782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 smtClean="0"/>
                <a:t>Karriere</a:t>
              </a:r>
              <a:endParaRPr lang="de-DE" sz="1700" kern="1200" dirty="0"/>
            </a:p>
          </p:txBody>
        </p:sp>
      </p:grpSp>
      <p:sp>
        <p:nvSpPr>
          <p:cNvPr id="30" name="Form 29"/>
          <p:cNvSpPr/>
          <p:nvPr/>
        </p:nvSpPr>
        <p:spPr>
          <a:xfrm rot="4396374">
            <a:off x="2643460" y="2695895"/>
            <a:ext cx="2847833" cy="335746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Ellipse 31"/>
          <p:cNvSpPr/>
          <p:nvPr/>
        </p:nvSpPr>
        <p:spPr>
          <a:xfrm>
            <a:off x="4159021" y="3767859"/>
            <a:ext cx="106622" cy="1066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lipse 32"/>
          <p:cNvSpPr/>
          <p:nvPr/>
        </p:nvSpPr>
        <p:spPr>
          <a:xfrm>
            <a:off x="5122973" y="4536112"/>
            <a:ext cx="171573" cy="17157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uppieren 33"/>
          <p:cNvGrpSpPr/>
          <p:nvPr/>
        </p:nvGrpSpPr>
        <p:grpSpPr>
          <a:xfrm>
            <a:off x="608060" y="3228421"/>
            <a:ext cx="2437106" cy="313945"/>
            <a:chOff x="456928" y="1201099"/>
            <a:chExt cx="2437106" cy="313945"/>
          </a:xfrm>
        </p:grpSpPr>
        <p:sp>
          <p:nvSpPr>
            <p:cNvPr id="47" name="Rechteck 46"/>
            <p:cNvSpPr/>
            <p:nvPr/>
          </p:nvSpPr>
          <p:spPr>
            <a:xfrm rot="19875716">
              <a:off x="456928" y="1201099"/>
              <a:ext cx="1990621" cy="3139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hteck 47"/>
            <p:cNvSpPr/>
            <p:nvPr/>
          </p:nvSpPr>
          <p:spPr>
            <a:xfrm rot="19875716">
              <a:off x="903413" y="1201099"/>
              <a:ext cx="1990621" cy="313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b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 smtClean="0"/>
                <a:t>Vertragsabschluss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 rot="19830720">
            <a:off x="2569761" y="2467520"/>
            <a:ext cx="2905232" cy="313945"/>
            <a:chOff x="2279341" y="1158688"/>
            <a:chExt cx="2905232" cy="313945"/>
          </a:xfrm>
        </p:grpSpPr>
        <p:sp>
          <p:nvSpPr>
            <p:cNvPr id="45" name="Rechteck 44"/>
            <p:cNvSpPr/>
            <p:nvPr/>
          </p:nvSpPr>
          <p:spPr>
            <a:xfrm>
              <a:off x="2279341" y="1158688"/>
              <a:ext cx="2905232" cy="3139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chteck 45"/>
            <p:cNvSpPr/>
            <p:nvPr/>
          </p:nvSpPr>
          <p:spPr>
            <a:xfrm>
              <a:off x="2279341" y="1158688"/>
              <a:ext cx="2905232" cy="313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 smtClean="0"/>
                <a:t>Ausbildungsbeginn</a:t>
              </a:r>
            </a:p>
          </p:txBody>
        </p:sp>
      </p:grpSp>
      <p:sp>
        <p:nvSpPr>
          <p:cNvPr id="43" name="Rechteck 42"/>
          <p:cNvSpPr/>
          <p:nvPr/>
        </p:nvSpPr>
        <p:spPr>
          <a:xfrm>
            <a:off x="1845599" y="3561292"/>
            <a:ext cx="2313425" cy="7825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hteck 43"/>
          <p:cNvSpPr/>
          <p:nvPr/>
        </p:nvSpPr>
        <p:spPr>
          <a:xfrm>
            <a:off x="1845599" y="3561292"/>
            <a:ext cx="2313425" cy="782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/>
              <a:t>Zwischenprüfung</a:t>
            </a:r>
            <a:endParaRPr lang="de-DE" sz="1700" kern="1200" dirty="0"/>
          </a:p>
        </p:txBody>
      </p:sp>
      <p:sp>
        <p:nvSpPr>
          <p:cNvPr id="41" name="Rechteck 40"/>
          <p:cNvSpPr/>
          <p:nvPr/>
        </p:nvSpPr>
        <p:spPr>
          <a:xfrm>
            <a:off x="3131840" y="4230622"/>
            <a:ext cx="1775419" cy="7825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hteck 41"/>
          <p:cNvSpPr/>
          <p:nvPr/>
        </p:nvSpPr>
        <p:spPr>
          <a:xfrm>
            <a:off x="3131840" y="4230622"/>
            <a:ext cx="2497142" cy="7825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700" kern="1200" dirty="0" smtClean="0"/>
              <a:t>Abschlussprüfung</a:t>
            </a:r>
            <a:endParaRPr lang="de-DE" sz="1700" kern="1200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3949532" y="5449147"/>
            <a:ext cx="3024465" cy="1148205"/>
            <a:chOff x="3798400" y="3355428"/>
            <a:chExt cx="3024465" cy="1148205"/>
          </a:xfrm>
        </p:grpSpPr>
        <p:sp>
          <p:nvSpPr>
            <p:cNvPr id="39" name="Rechteck 38"/>
            <p:cNvSpPr/>
            <p:nvPr/>
          </p:nvSpPr>
          <p:spPr>
            <a:xfrm>
              <a:off x="3798400" y="3721079"/>
              <a:ext cx="2690029" cy="7825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hteck 39"/>
            <p:cNvSpPr/>
            <p:nvPr/>
          </p:nvSpPr>
          <p:spPr>
            <a:xfrm>
              <a:off x="4132836" y="3355428"/>
              <a:ext cx="2690029" cy="782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kern="1200" dirty="0" smtClean="0"/>
                <a:t>Facharbeiter</a:t>
              </a:r>
              <a:endParaRPr lang="de-DE" sz="1700" kern="1200" dirty="0"/>
            </a:p>
          </p:txBody>
        </p:sp>
      </p:grpSp>
      <p:sp>
        <p:nvSpPr>
          <p:cNvPr id="31" name="Ellipse 30"/>
          <p:cNvSpPr/>
          <p:nvPr/>
        </p:nvSpPr>
        <p:spPr>
          <a:xfrm>
            <a:off x="2718861" y="3466394"/>
            <a:ext cx="106622" cy="10662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uppieren 2"/>
          <p:cNvGrpSpPr/>
          <p:nvPr/>
        </p:nvGrpSpPr>
        <p:grpSpPr>
          <a:xfrm>
            <a:off x="-128295" y="1988841"/>
            <a:ext cx="9649072" cy="3960440"/>
            <a:chOff x="-128295" y="1988841"/>
            <a:chExt cx="9649072" cy="3960440"/>
          </a:xfrm>
        </p:grpSpPr>
        <p:sp>
          <p:nvSpPr>
            <p:cNvPr id="55" name="Rechteck 54"/>
            <p:cNvSpPr/>
            <p:nvPr/>
          </p:nvSpPr>
          <p:spPr bwMode="auto">
            <a:xfrm>
              <a:off x="-128295" y="1988841"/>
              <a:ext cx="9649072" cy="3960440"/>
            </a:xfrm>
            <a:prstGeom prst="rect">
              <a:avLst/>
            </a:prstGeom>
            <a:solidFill>
              <a:srgbClr val="F8F8F8">
                <a:alpha val="89804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5940152" y="2123564"/>
              <a:ext cx="338032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de-DE" dirty="0" smtClean="0"/>
                <a:t>„Rolle“ der Gewerkschaften</a:t>
              </a:r>
              <a:endParaRPr lang="de-DE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78618" y="4520154"/>
              <a:ext cx="2502047" cy="1200329"/>
            </a:xfrm>
            <a:prstGeom prst="rect">
              <a:avLst/>
            </a:prstGeom>
            <a:solidFill>
              <a:srgbClr val="F8F8F8">
                <a:alpha val="84706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dirty="0" smtClean="0"/>
                <a:t>Erstellt Programme zur Berufsorientierung und verankert diese im Schullehrplan</a:t>
              </a:r>
              <a:endParaRPr lang="de-DE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912871" y="2618851"/>
              <a:ext cx="3210102" cy="1477328"/>
            </a:xfrm>
            <a:prstGeom prst="rect">
              <a:avLst/>
            </a:prstGeom>
            <a:solidFill>
              <a:srgbClr val="F8F8F8">
                <a:alpha val="84706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Kreiert Ausbildungsberufe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Betreut Auszubildende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Vernetzt Ausbilder/-innen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Qualifiziert Prüfer/-innen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Wirkt auf Betriebe ein</a:t>
              </a:r>
              <a:endParaRPr lang="de-DE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6084900" y="3572600"/>
              <a:ext cx="2905321" cy="1477328"/>
            </a:xfrm>
            <a:prstGeom prst="rect">
              <a:avLst/>
            </a:prstGeom>
            <a:solidFill>
              <a:srgbClr val="F8F8F8">
                <a:alpha val="84706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Kreiert Weiterbildungsberufe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Akkreditiert Studiengänge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dirty="0" smtClean="0"/>
                <a:t>Gestaltet Karrierewege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2" grpId="0"/>
      <p:bldP spid="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ensterinhalt horizontal verschieben 58"/>
          <p:cNvSpPr/>
          <p:nvPr/>
        </p:nvSpPr>
        <p:spPr bwMode="auto">
          <a:xfrm>
            <a:off x="2267744" y="5877272"/>
            <a:ext cx="3484316" cy="786336"/>
          </a:xfrm>
          <a:prstGeom prst="horizontalScroll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i="1" dirty="0" smtClean="0">
                <a:solidFill>
                  <a:schemeClr val="accent1"/>
                </a:solidFill>
                <a:latin typeface="Arial" charset="0"/>
              </a:rPr>
              <a:t>BMBF, BIBB, Sozialpartner, (D)IHK und PAL erstellen Handlungsempfehlungen </a:t>
            </a:r>
            <a:endParaRPr kumimoji="0" lang="de-DE" sz="1400" b="0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8" name="Fensterinhalt horizontal verschieben 57"/>
          <p:cNvSpPr/>
          <p:nvPr/>
        </p:nvSpPr>
        <p:spPr bwMode="auto">
          <a:xfrm>
            <a:off x="467544" y="1988840"/>
            <a:ext cx="4568211" cy="910843"/>
          </a:xfrm>
          <a:prstGeom prst="horizontalScroll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i="1" dirty="0" smtClean="0">
                <a:solidFill>
                  <a:schemeClr val="accent1"/>
                </a:solidFill>
                <a:latin typeface="Arial" charset="0"/>
              </a:rPr>
              <a:t>Gesetz, Verordnungen &amp; BIBB-HA Empfehlungen sind Handlungsgrundlage</a:t>
            </a:r>
            <a:endParaRPr kumimoji="0" lang="de-DE" sz="1800" b="0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698197371"/>
              </p:ext>
            </p:extLst>
          </p:nvPr>
        </p:nvGraphicFramePr>
        <p:xfrm>
          <a:off x="2606672" y="2287743"/>
          <a:ext cx="7050657" cy="394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Prüfungswesen </a:t>
            </a:r>
            <a:r>
              <a:rPr lang="de-DE" sz="1600" dirty="0" smtClean="0"/>
              <a:t>(</a:t>
            </a:r>
            <a:r>
              <a:rPr lang="de-DE" sz="1600" dirty="0" err="1" smtClean="0"/>
              <a:t>Akteuer</a:t>
            </a:r>
            <a:r>
              <a:rPr lang="de-DE" sz="1600" dirty="0" smtClean="0"/>
              <a:t>)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6" name="Gruppieren 35" hidden="1"/>
          <p:cNvGrpSpPr/>
          <p:nvPr/>
        </p:nvGrpSpPr>
        <p:grpSpPr>
          <a:xfrm>
            <a:off x="5929074" y="4072041"/>
            <a:ext cx="2168972" cy="2168972"/>
            <a:chOff x="4010845" y="2138637"/>
            <a:chExt cx="2613890" cy="2613890"/>
          </a:xfrm>
          <a:scene3d>
            <a:camera prst="orthographicFront"/>
            <a:lightRig rig="flat" dir="t"/>
          </a:scene3d>
        </p:grpSpPr>
        <p:sp>
          <p:nvSpPr>
            <p:cNvPr id="43" name="Form 42"/>
            <p:cNvSpPr/>
            <p:nvPr/>
          </p:nvSpPr>
          <p:spPr>
            <a:xfrm>
              <a:off x="4010845" y="2138637"/>
              <a:ext cx="2613890" cy="2613890"/>
            </a:xfrm>
            <a:prstGeom prst="gear9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4" name="Form 4"/>
            <p:cNvSpPr/>
            <p:nvPr/>
          </p:nvSpPr>
          <p:spPr>
            <a:xfrm>
              <a:off x="4536353" y="2750928"/>
              <a:ext cx="1562874" cy="1343594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/>
                <a:t>Prüfungs-ausschuss</a:t>
              </a:r>
              <a:endParaRPr lang="de-DE" sz="1600" b="1" kern="12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4674881" y="3566659"/>
            <a:ext cx="1577436" cy="1577434"/>
            <a:chOff x="2490036" y="1520808"/>
            <a:chExt cx="1901011" cy="1901011"/>
          </a:xfrm>
          <a:scene3d>
            <a:camera prst="orthographicFront"/>
            <a:lightRig rig="flat" dir="t"/>
          </a:scene3d>
        </p:grpSpPr>
        <p:sp>
          <p:nvSpPr>
            <p:cNvPr id="41" name="Form 40"/>
            <p:cNvSpPr/>
            <p:nvPr/>
          </p:nvSpPr>
          <p:spPr>
            <a:xfrm>
              <a:off x="2490036" y="1520808"/>
              <a:ext cx="1901011" cy="1901011"/>
            </a:xfrm>
            <a:prstGeom prst="gear6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2" name="Form 6"/>
            <p:cNvSpPr/>
            <p:nvPr/>
          </p:nvSpPr>
          <p:spPr>
            <a:xfrm>
              <a:off x="2968621" y="2002286"/>
              <a:ext cx="943841" cy="938055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/>
                <a:t>BBA</a:t>
              </a:r>
              <a:endParaRPr lang="de-DE" sz="1600" b="1" kern="1200" dirty="0"/>
            </a:p>
          </p:txBody>
        </p:sp>
      </p:grpSp>
      <p:grpSp>
        <p:nvGrpSpPr>
          <p:cNvPr id="38" name="Gruppieren 37" hidden="1"/>
          <p:cNvGrpSpPr/>
          <p:nvPr/>
        </p:nvGrpSpPr>
        <p:grpSpPr>
          <a:xfrm>
            <a:off x="5517710" y="2358486"/>
            <a:ext cx="1718586" cy="1718586"/>
            <a:chOff x="3542501" y="209305"/>
            <a:chExt cx="1862602" cy="1862602"/>
          </a:xfrm>
          <a:scene3d>
            <a:camera prst="orthographicFront"/>
            <a:lightRig rig="flat" dir="t"/>
          </a:scene3d>
        </p:grpSpPr>
        <p:sp>
          <p:nvSpPr>
            <p:cNvPr id="39" name="Form 38"/>
            <p:cNvSpPr/>
            <p:nvPr/>
          </p:nvSpPr>
          <p:spPr>
            <a:xfrm rot="20700000">
              <a:off x="3542501" y="209305"/>
              <a:ext cx="1862602" cy="1862602"/>
            </a:xfrm>
            <a:prstGeom prst="gear6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0" name="Form 8"/>
            <p:cNvSpPr/>
            <p:nvPr/>
          </p:nvSpPr>
          <p:spPr>
            <a:xfrm>
              <a:off x="3951024" y="617828"/>
              <a:ext cx="1045556" cy="10455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/>
                <a:t>Kammern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smtClean="0"/>
                <a:t>(IHK / HWK)</a:t>
              </a:r>
              <a:endParaRPr lang="de-DE" sz="1400" kern="120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940152" y="1757427"/>
            <a:ext cx="338032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Aufgaben der Akteure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940152" y="2204864"/>
            <a:ext cx="338032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1600" dirty="0" smtClean="0"/>
              <a:t>Gewerkschaften benennen, betreuen und qualifizieren Arbeitnehmervertreter in …</a:t>
            </a:r>
            <a:endParaRPr lang="de-DE" sz="1600" dirty="0"/>
          </a:p>
        </p:txBody>
      </p:sp>
      <p:grpSp>
        <p:nvGrpSpPr>
          <p:cNvPr id="71" name="Gruppieren 70"/>
          <p:cNvGrpSpPr/>
          <p:nvPr/>
        </p:nvGrpSpPr>
        <p:grpSpPr>
          <a:xfrm>
            <a:off x="5954510" y="4050177"/>
            <a:ext cx="2168972" cy="2168972"/>
            <a:chOff x="4010845" y="2138637"/>
            <a:chExt cx="2613890" cy="2613890"/>
          </a:xfrm>
          <a:scene3d>
            <a:camera prst="orthographicFront"/>
            <a:lightRig rig="flat" dir="t"/>
          </a:scene3d>
        </p:grpSpPr>
        <p:sp>
          <p:nvSpPr>
            <p:cNvPr id="72" name="Form 71"/>
            <p:cNvSpPr/>
            <p:nvPr/>
          </p:nvSpPr>
          <p:spPr>
            <a:xfrm>
              <a:off x="4010845" y="2138637"/>
              <a:ext cx="2613890" cy="2613890"/>
            </a:xfrm>
            <a:prstGeom prst="gear9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3" name="Form 4"/>
            <p:cNvSpPr/>
            <p:nvPr/>
          </p:nvSpPr>
          <p:spPr>
            <a:xfrm>
              <a:off x="4536353" y="2750928"/>
              <a:ext cx="1562874" cy="1343594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/>
                <a:t>Prüfungs-ausschuss</a:t>
              </a:r>
              <a:endParaRPr lang="de-DE" sz="1600" b="1" kern="1200" dirty="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5954510" y="4059607"/>
            <a:ext cx="2168972" cy="2168972"/>
            <a:chOff x="4010845" y="2138637"/>
            <a:chExt cx="2613890" cy="2613890"/>
          </a:xfrm>
          <a:scene3d>
            <a:camera prst="orthographicFront"/>
            <a:lightRig rig="flat" dir="t"/>
          </a:scene3d>
        </p:grpSpPr>
        <p:sp>
          <p:nvSpPr>
            <p:cNvPr id="52" name="Form 51"/>
            <p:cNvSpPr/>
            <p:nvPr/>
          </p:nvSpPr>
          <p:spPr>
            <a:xfrm>
              <a:off x="4010845" y="2138637"/>
              <a:ext cx="2613890" cy="2613890"/>
            </a:xfrm>
            <a:prstGeom prst="gear9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3" name="Form 4"/>
            <p:cNvSpPr/>
            <p:nvPr/>
          </p:nvSpPr>
          <p:spPr>
            <a:xfrm>
              <a:off x="4536353" y="2750928"/>
              <a:ext cx="1562874" cy="1343594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/>
                <a:t>Prüfungs-ausschuss</a:t>
              </a:r>
              <a:endParaRPr lang="de-DE" sz="1600" b="1" kern="1200" dirty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4661434" y="3557229"/>
            <a:ext cx="1577436" cy="1577434"/>
            <a:chOff x="2490036" y="1520808"/>
            <a:chExt cx="1901011" cy="1901011"/>
          </a:xfrm>
          <a:scene3d>
            <a:camera prst="orthographicFront"/>
            <a:lightRig rig="flat" dir="t"/>
          </a:scene3d>
        </p:grpSpPr>
        <p:sp>
          <p:nvSpPr>
            <p:cNvPr id="55" name="Form 54"/>
            <p:cNvSpPr/>
            <p:nvPr/>
          </p:nvSpPr>
          <p:spPr>
            <a:xfrm>
              <a:off x="2490036" y="1520808"/>
              <a:ext cx="1901011" cy="1901011"/>
            </a:xfrm>
            <a:prstGeom prst="gear6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6" name="Form 6"/>
            <p:cNvSpPr/>
            <p:nvPr/>
          </p:nvSpPr>
          <p:spPr>
            <a:xfrm>
              <a:off x="2968621" y="2002286"/>
              <a:ext cx="943841" cy="938055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/>
                <a:t>BBA</a:t>
              </a:r>
              <a:endParaRPr lang="de-DE" sz="1600" b="1" kern="1200" dirty="0"/>
            </a:p>
          </p:txBody>
        </p:sp>
      </p:grpSp>
      <p:sp>
        <p:nvSpPr>
          <p:cNvPr id="13" name="Abgerundete rechteckige Legende 12"/>
          <p:cNvSpPr>
            <a:spLocks noChangeAspect="1"/>
          </p:cNvSpPr>
          <p:nvPr/>
        </p:nvSpPr>
        <p:spPr bwMode="auto">
          <a:xfrm>
            <a:off x="7038996" y="5779367"/>
            <a:ext cx="1852290" cy="776768"/>
          </a:xfrm>
          <a:prstGeom prst="wedgeRoundRectCallout">
            <a:avLst>
              <a:gd name="adj1" fmla="val -41731"/>
              <a:gd name="adj2" fmla="val -9413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b="1" dirty="0" smtClean="0"/>
              <a:t>Erstellt Aufgaben</a:t>
            </a:r>
          </a:p>
          <a:p>
            <a:pPr algn="ctr" eaLnBrk="0" hangingPunct="0"/>
            <a:r>
              <a:rPr lang="de-DE" sz="1200" b="1" dirty="0" smtClean="0"/>
              <a:t>Nimmt Prüfung ab</a:t>
            </a:r>
            <a:endParaRPr lang="de-DE" sz="1200" b="1" dirty="0"/>
          </a:p>
        </p:txBody>
      </p:sp>
      <p:sp>
        <p:nvSpPr>
          <p:cNvPr id="15" name="Abgerundete rechteckige Legende 14"/>
          <p:cNvSpPr>
            <a:spLocks noChangeAspect="1"/>
          </p:cNvSpPr>
          <p:nvPr/>
        </p:nvSpPr>
        <p:spPr bwMode="auto">
          <a:xfrm>
            <a:off x="6534940" y="3566658"/>
            <a:ext cx="1852290" cy="703535"/>
          </a:xfrm>
          <a:prstGeom prst="wedgeRoundRectCallout">
            <a:avLst>
              <a:gd name="adj1" fmla="val -44126"/>
              <a:gd name="adj2" fmla="val -9511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b="1" dirty="0" smtClean="0"/>
              <a:t>Beruft Prüfer/-innen</a:t>
            </a:r>
          </a:p>
          <a:p>
            <a:pPr algn="ctr" eaLnBrk="0" hangingPunct="0"/>
            <a:r>
              <a:rPr lang="de-DE" sz="1200" b="1" dirty="0" smtClean="0"/>
              <a:t>Verantwortet Ablauf</a:t>
            </a:r>
          </a:p>
          <a:p>
            <a:pPr algn="ctr" eaLnBrk="0" hangingPunct="0"/>
            <a:r>
              <a:rPr lang="de-DE" sz="1200" b="1" dirty="0" smtClean="0"/>
              <a:t>Stellt Zeugnis aus</a:t>
            </a:r>
            <a:endParaRPr lang="de-DE" sz="1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40152" y="1340768"/>
            <a:ext cx="3380323" cy="338554"/>
          </a:xfrm>
          <a:prstGeom prst="rect">
            <a:avLst/>
          </a:prstGeom>
          <a:gradFill flip="none" rotWithShape="1">
            <a:gsLst>
              <a:gs pos="0">
                <a:srgbClr val="7EED51">
                  <a:tint val="66000"/>
                  <a:satMod val="160000"/>
                </a:srgbClr>
              </a:gs>
              <a:gs pos="50000">
                <a:srgbClr val="7EED51">
                  <a:tint val="44500"/>
                  <a:satMod val="160000"/>
                </a:srgbClr>
              </a:gs>
              <a:gs pos="100000">
                <a:srgbClr val="7EED51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1600" dirty="0" smtClean="0"/>
              <a:t>Autonomes Organ einer Kammer</a:t>
            </a:r>
            <a:endParaRPr lang="de-DE" sz="1600" dirty="0"/>
          </a:p>
        </p:txBody>
      </p:sp>
      <p:sp>
        <p:nvSpPr>
          <p:cNvPr id="17" name="Abgerundete rechteckige Legende 16"/>
          <p:cNvSpPr>
            <a:spLocks noChangeAspect="1"/>
          </p:cNvSpPr>
          <p:nvPr/>
        </p:nvSpPr>
        <p:spPr bwMode="auto">
          <a:xfrm>
            <a:off x="4313416" y="3266463"/>
            <a:ext cx="1254778" cy="533230"/>
          </a:xfrm>
          <a:prstGeom prst="wedgeRoundRectCallout">
            <a:avLst>
              <a:gd name="adj1" fmla="val 33503"/>
              <a:gd name="adj2" fmla="val 10003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b="1" dirty="0" smtClean="0"/>
              <a:t>Verantwortet Qualität</a:t>
            </a:r>
            <a:endParaRPr lang="de-DE" sz="1200" b="1" dirty="0"/>
          </a:p>
        </p:txBody>
      </p:sp>
      <p:grpSp>
        <p:nvGrpSpPr>
          <p:cNvPr id="65" name="Gruppieren 64"/>
          <p:cNvGrpSpPr/>
          <p:nvPr/>
        </p:nvGrpSpPr>
        <p:grpSpPr>
          <a:xfrm>
            <a:off x="802323" y="3110997"/>
            <a:ext cx="2453503" cy="2453503"/>
            <a:chOff x="3328149" y="1774614"/>
            <a:chExt cx="2168973" cy="2168973"/>
          </a:xfrm>
          <a:scene3d>
            <a:camera prst="orthographicFront"/>
            <a:lightRig rig="flat" dir="t"/>
          </a:scene3d>
        </p:grpSpPr>
        <p:sp>
          <p:nvSpPr>
            <p:cNvPr id="66" name="Form 65"/>
            <p:cNvSpPr/>
            <p:nvPr/>
          </p:nvSpPr>
          <p:spPr>
            <a:xfrm>
              <a:off x="3328149" y="1774614"/>
              <a:ext cx="2168973" cy="2168973"/>
            </a:xfrm>
            <a:prstGeom prst="gear9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7" name="Form 4"/>
            <p:cNvSpPr/>
            <p:nvPr/>
          </p:nvSpPr>
          <p:spPr>
            <a:xfrm>
              <a:off x="3764209" y="2282686"/>
              <a:ext cx="1296853" cy="11148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b="1" dirty="0">
                  <a:solidFill>
                    <a:srgbClr val="000000"/>
                  </a:solidFill>
                </a:rPr>
                <a:t>überregionale</a:t>
              </a:r>
              <a:r>
                <a:rPr lang="de-DE" sz="1600" b="1" dirty="0">
                  <a:solidFill>
                    <a:srgbClr val="000000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</a:rPr>
                <a:t>Prüfungsauf</a:t>
              </a:r>
              <a:r>
                <a:rPr lang="de-DE" sz="1600" b="1" dirty="0" smtClean="0">
                  <a:solidFill>
                    <a:srgbClr val="000000"/>
                  </a:solidFill>
                </a:rPr>
                <a:t>-</a:t>
              </a:r>
              <a:r>
                <a:rPr lang="de-DE" sz="1600" b="1" dirty="0" err="1" smtClean="0">
                  <a:solidFill>
                    <a:srgbClr val="000000"/>
                  </a:solidFill>
                </a:rPr>
                <a:t>gabener</a:t>
              </a:r>
              <a:r>
                <a:rPr lang="de-DE" sz="1600" b="1" dirty="0" smtClean="0">
                  <a:solidFill>
                    <a:srgbClr val="000000"/>
                  </a:solidFill>
                </a:rPr>
                <a:t>-stellungs-institutionen</a:t>
              </a:r>
              <a:endParaRPr lang="de-DE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802323" y="3110997"/>
            <a:ext cx="2453502" cy="2453502"/>
            <a:chOff x="4010845" y="2138637"/>
            <a:chExt cx="2613890" cy="2613890"/>
          </a:xfrm>
          <a:scene3d>
            <a:camera prst="orthographicFront"/>
            <a:lightRig rig="flat" dir="t"/>
          </a:scene3d>
        </p:grpSpPr>
        <p:sp>
          <p:nvSpPr>
            <p:cNvPr id="62" name="Form 61"/>
            <p:cNvSpPr/>
            <p:nvPr/>
          </p:nvSpPr>
          <p:spPr>
            <a:xfrm>
              <a:off x="4010845" y="2138637"/>
              <a:ext cx="2613890" cy="2613890"/>
            </a:xfrm>
            <a:prstGeom prst="gear9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3" name="Form 4"/>
            <p:cNvSpPr/>
            <p:nvPr/>
          </p:nvSpPr>
          <p:spPr>
            <a:xfrm>
              <a:off x="4536353" y="2750928"/>
              <a:ext cx="1562874" cy="1343594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b="1" dirty="0">
                  <a:solidFill>
                    <a:srgbClr val="000000"/>
                  </a:solidFill>
                </a:rPr>
                <a:t>überregionale</a:t>
              </a:r>
              <a:r>
                <a:rPr lang="de-DE" sz="1600" b="1" dirty="0">
                  <a:solidFill>
                    <a:srgbClr val="000000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</a:rPr>
                <a:t>Prüfungsauf</a:t>
              </a:r>
              <a:r>
                <a:rPr lang="de-DE" sz="1600" b="1" dirty="0" smtClean="0">
                  <a:solidFill>
                    <a:srgbClr val="000000"/>
                  </a:solidFill>
                </a:rPr>
                <a:t>-</a:t>
              </a:r>
              <a:r>
                <a:rPr lang="de-DE" sz="1600" b="1" dirty="0" err="1" smtClean="0">
                  <a:solidFill>
                    <a:srgbClr val="000000"/>
                  </a:solidFill>
                </a:rPr>
                <a:t>gabener</a:t>
              </a:r>
              <a:r>
                <a:rPr lang="de-DE" sz="1600" b="1" dirty="0" smtClean="0">
                  <a:solidFill>
                    <a:srgbClr val="000000"/>
                  </a:solidFill>
                </a:rPr>
                <a:t>-stellungs-institutionen</a:t>
              </a:r>
              <a:endParaRPr lang="de-DE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Gebogener Pfeil 63"/>
          <p:cNvSpPr/>
          <p:nvPr/>
        </p:nvSpPr>
        <p:spPr>
          <a:xfrm rot="10800000">
            <a:off x="251481" y="2996913"/>
            <a:ext cx="3024375" cy="3024375"/>
          </a:xfrm>
          <a:prstGeom prst="circularArrow">
            <a:avLst>
              <a:gd name="adj1" fmla="val 4687"/>
              <a:gd name="adj2" fmla="val 299029"/>
              <a:gd name="adj3" fmla="val 2510000"/>
              <a:gd name="adj4" fmla="val 15874623"/>
              <a:gd name="adj5" fmla="val 5469"/>
            </a:avLst>
          </a:prstGeom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68" name="Gruppieren 67"/>
          <p:cNvGrpSpPr/>
          <p:nvPr/>
        </p:nvGrpSpPr>
        <p:grpSpPr>
          <a:xfrm>
            <a:off x="802323" y="3110997"/>
            <a:ext cx="2453502" cy="2453502"/>
            <a:chOff x="4010845" y="2138637"/>
            <a:chExt cx="2613890" cy="2613890"/>
          </a:xfrm>
          <a:scene3d>
            <a:camera prst="orthographicFront"/>
            <a:lightRig rig="flat" dir="t"/>
          </a:scene3d>
        </p:grpSpPr>
        <p:sp>
          <p:nvSpPr>
            <p:cNvPr id="69" name="Form 68"/>
            <p:cNvSpPr/>
            <p:nvPr/>
          </p:nvSpPr>
          <p:spPr>
            <a:xfrm>
              <a:off x="4010845" y="2138637"/>
              <a:ext cx="2613890" cy="2613890"/>
            </a:xfrm>
            <a:prstGeom prst="gear9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70" name="Form 4"/>
            <p:cNvSpPr/>
            <p:nvPr/>
          </p:nvSpPr>
          <p:spPr>
            <a:xfrm>
              <a:off x="4536353" y="2750928"/>
              <a:ext cx="1562874" cy="1343594"/>
            </a:xfrm>
            <a:prstGeom prst="rect">
              <a:avLst/>
            </a:prstGeom>
            <a:gradFill flip="none" rotWithShape="1">
              <a:gsLst>
                <a:gs pos="0">
                  <a:srgbClr val="7EED51">
                    <a:tint val="66000"/>
                    <a:satMod val="160000"/>
                  </a:srgbClr>
                </a:gs>
                <a:gs pos="50000">
                  <a:srgbClr val="7EED51">
                    <a:tint val="44500"/>
                    <a:satMod val="160000"/>
                  </a:srgbClr>
                </a:gs>
                <a:gs pos="100000">
                  <a:srgbClr val="7EED5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b="1" dirty="0" smtClean="0"/>
                <a:t>überregionale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Prüfungsauf</a:t>
              </a:r>
              <a:r>
                <a:rPr lang="de-DE" sz="1600" b="1" dirty="0" smtClean="0"/>
                <a:t>-</a:t>
              </a:r>
              <a:r>
                <a:rPr lang="de-DE" sz="1600" b="1" dirty="0" err="1" smtClean="0"/>
                <a:t>gabener</a:t>
              </a:r>
              <a:r>
                <a:rPr lang="de-DE" sz="1600" b="1" dirty="0" smtClean="0"/>
                <a:t>-stellungs-institutionen</a:t>
              </a:r>
              <a:endParaRPr lang="de-DE" sz="1600" b="1" dirty="0"/>
            </a:p>
          </p:txBody>
        </p:sp>
      </p:grpSp>
      <p:sp>
        <p:nvSpPr>
          <p:cNvPr id="35" name="Abgerundete rechteckige Legende 34"/>
          <p:cNvSpPr>
            <a:spLocks noChangeAspect="1"/>
          </p:cNvSpPr>
          <p:nvPr/>
        </p:nvSpPr>
        <p:spPr bwMode="auto">
          <a:xfrm>
            <a:off x="539513" y="5012121"/>
            <a:ext cx="1295344" cy="709498"/>
          </a:xfrm>
          <a:prstGeom prst="wedgeRoundRectCallout">
            <a:avLst>
              <a:gd name="adj1" fmla="val 72885"/>
              <a:gd name="adj2" fmla="val -5649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200" b="1" dirty="0" smtClean="0"/>
              <a:t>Erstellt Aufgaben</a:t>
            </a:r>
          </a:p>
        </p:txBody>
      </p:sp>
    </p:spTree>
    <p:extLst>
      <p:ext uri="{BB962C8B-B14F-4D97-AF65-F5344CB8AC3E}">
        <p14:creationId xmlns:p14="http://schemas.microsoft.com/office/powerpoint/2010/main" val="428331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6F3C10-565A-437A-9161-9EA12CBEB380}" type="slidenum">
              <a:rPr lang="en-US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3429000"/>
            <a:ext cx="9144000" cy="3429000"/>
            <a:chOff x="0" y="0"/>
            <a:chExt cx="5760" cy="2160"/>
          </a:xfrm>
        </p:grpSpPr>
        <p:sp>
          <p:nvSpPr>
            <p:cNvPr id="18447" name="Rectangle 3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18448" name="Rectangle 4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0" y="0"/>
            <a:ext cx="9144000" cy="3429000"/>
            <a:chOff x="0" y="0"/>
            <a:chExt cx="5760" cy="2160"/>
          </a:xfrm>
        </p:grpSpPr>
        <p:sp>
          <p:nvSpPr>
            <p:cNvPr id="18445" name="Rectangle 6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de-DE"/>
            </a:p>
          </p:txBody>
        </p:sp>
        <p:sp>
          <p:nvSpPr>
            <p:cNvPr id="18446" name="Rectangle 7"/>
            <p:cNvSpPr>
              <a:spLocks/>
            </p:cNvSpPr>
            <p:nvPr/>
          </p:nvSpPr>
          <p:spPr bwMode="auto">
            <a:xfrm>
              <a:off x="0" y="0"/>
              <a:ext cx="57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pic>
        <p:nvPicPr>
          <p:cNvPr id="1843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9"/>
          <p:cNvSpPr>
            <a:spLocks/>
          </p:cNvSpPr>
          <p:nvPr/>
        </p:nvSpPr>
        <p:spPr bwMode="auto">
          <a:xfrm>
            <a:off x="7613650" y="800100"/>
            <a:ext cx="5492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000" b="1">
                <a:sym typeface="Arial" charset="0"/>
              </a:rPr>
              <a:t>Vorstand</a:t>
            </a: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7559675" y="788988"/>
            <a:ext cx="158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503238" y="1619250"/>
            <a:ext cx="8677275" cy="3598863"/>
            <a:chOff x="0" y="0"/>
            <a:chExt cx="5466" cy="2267"/>
          </a:xfrm>
        </p:grpSpPr>
        <p:sp>
          <p:nvSpPr>
            <p:cNvPr id="18443" name="Rectangle 12"/>
            <p:cNvSpPr>
              <a:spLocks/>
            </p:cNvSpPr>
            <p:nvPr/>
          </p:nvSpPr>
          <p:spPr bwMode="auto">
            <a:xfrm>
              <a:off x="0" y="0"/>
              <a:ext cx="5466" cy="226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de-DE"/>
            </a:p>
            <a:p>
              <a:pPr eaLnBrk="0" hangingPunct="0"/>
              <a:endParaRPr lang="de-DE"/>
            </a:p>
          </p:txBody>
        </p:sp>
        <p:sp>
          <p:nvSpPr>
            <p:cNvPr id="18444" name="Rectangle 13"/>
            <p:cNvSpPr>
              <a:spLocks/>
            </p:cNvSpPr>
            <p:nvPr/>
          </p:nvSpPr>
          <p:spPr bwMode="auto">
            <a:xfrm>
              <a:off x="0" y="0"/>
              <a:ext cx="5466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de-DE"/>
            </a:p>
          </p:txBody>
        </p:sp>
      </p:grpSp>
      <p:sp>
        <p:nvSpPr>
          <p:cNvPr id="18441" name="Rectangle 15"/>
          <p:cNvSpPr>
            <a:spLocks/>
          </p:cNvSpPr>
          <p:nvPr/>
        </p:nvSpPr>
        <p:spPr bwMode="auto">
          <a:xfrm>
            <a:off x="6516688" y="796925"/>
            <a:ext cx="950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ts val="1100"/>
              </a:lnSpc>
            </a:pPr>
            <a:r>
              <a:rPr lang="de-DE" sz="900">
                <a:sym typeface="Arial" charset="0"/>
              </a:rPr>
              <a:t>Bildungs- und </a:t>
            </a:r>
            <a:br>
              <a:rPr lang="de-DE" sz="900">
                <a:sym typeface="Arial" charset="0"/>
              </a:rPr>
            </a:br>
            <a:r>
              <a:rPr lang="de-DE" sz="900">
                <a:sym typeface="Arial" charset="0"/>
              </a:rPr>
              <a:t>Qualifizierungs-</a:t>
            </a:r>
            <a:br>
              <a:rPr lang="de-DE" sz="900">
                <a:sym typeface="Arial" charset="0"/>
              </a:rPr>
            </a:br>
            <a:r>
              <a:rPr lang="de-DE" sz="900">
                <a:sym typeface="Arial" charset="0"/>
              </a:rPr>
              <a:t>politik</a:t>
            </a:r>
            <a:endParaRPr lang="en-US" sz="900">
              <a:sym typeface="Arial" charset="0"/>
            </a:endParaRPr>
          </a:p>
        </p:txBody>
      </p:sp>
      <p:pic>
        <p:nvPicPr>
          <p:cNvPr id="18442" name="Picture 17" descr="H:\97 IG Metall - Designs\WAP\Logos\WAPi_wir machen Bildu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68413"/>
            <a:ext cx="61118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00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5940152" y="2123564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Gesetzliche Verantwortung</a:t>
            </a:r>
            <a:endParaRPr lang="de-DE" dirty="0"/>
          </a:p>
        </p:txBody>
      </p: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847630673"/>
              </p:ext>
            </p:extLst>
          </p:nvPr>
        </p:nvGraphicFramePr>
        <p:xfrm>
          <a:off x="-979538" y="2132857"/>
          <a:ext cx="5263506" cy="35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1003863283"/>
              </p:ext>
            </p:extLst>
          </p:nvPr>
        </p:nvGraphicFramePr>
        <p:xfrm>
          <a:off x="3412302" y="4246759"/>
          <a:ext cx="1589664" cy="16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Diagramm 31"/>
          <p:cNvGraphicFramePr/>
          <p:nvPr>
            <p:extLst>
              <p:ext uri="{D42A27DB-BD31-4B8C-83A1-F6EECF244321}">
                <p14:modId xmlns:p14="http://schemas.microsoft.com/office/powerpoint/2010/main" val="4037106470"/>
              </p:ext>
            </p:extLst>
          </p:nvPr>
        </p:nvGraphicFramePr>
        <p:xfrm>
          <a:off x="3412302" y="2719110"/>
          <a:ext cx="1589664" cy="16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3987314958"/>
              </p:ext>
            </p:extLst>
          </p:nvPr>
        </p:nvGraphicFramePr>
        <p:xfrm>
          <a:off x="4986198" y="2708920"/>
          <a:ext cx="2571752" cy="212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4" name="Diagramm 33"/>
          <p:cNvGraphicFramePr/>
          <p:nvPr>
            <p:extLst>
              <p:ext uri="{D42A27DB-BD31-4B8C-83A1-F6EECF244321}">
                <p14:modId xmlns:p14="http://schemas.microsoft.com/office/powerpoint/2010/main" val="3545762165"/>
              </p:ext>
            </p:extLst>
          </p:nvPr>
        </p:nvGraphicFramePr>
        <p:xfrm>
          <a:off x="7413572" y="2892982"/>
          <a:ext cx="1589664" cy="16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470019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0" grpId="0">
        <p:bldAsOne/>
      </p:bldGraphic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5940152" y="2123564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Gesetzliche Verantwortung</a:t>
            </a:r>
            <a:endParaRPr lang="de-DE" dirty="0"/>
          </a:p>
        </p:txBody>
      </p: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2041494450"/>
              </p:ext>
            </p:extLst>
          </p:nvPr>
        </p:nvGraphicFramePr>
        <p:xfrm>
          <a:off x="-979538" y="2132857"/>
          <a:ext cx="5263506" cy="35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569708143"/>
              </p:ext>
            </p:extLst>
          </p:nvPr>
        </p:nvGraphicFramePr>
        <p:xfrm>
          <a:off x="3412302" y="4246759"/>
          <a:ext cx="1589664" cy="16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Diagramm 31"/>
          <p:cNvGraphicFramePr/>
          <p:nvPr>
            <p:extLst>
              <p:ext uri="{D42A27DB-BD31-4B8C-83A1-F6EECF244321}">
                <p14:modId xmlns:p14="http://schemas.microsoft.com/office/powerpoint/2010/main" val="2819462963"/>
              </p:ext>
            </p:extLst>
          </p:nvPr>
        </p:nvGraphicFramePr>
        <p:xfrm>
          <a:off x="3412302" y="2719110"/>
          <a:ext cx="1589664" cy="16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724730988"/>
              </p:ext>
            </p:extLst>
          </p:nvPr>
        </p:nvGraphicFramePr>
        <p:xfrm>
          <a:off x="4986198" y="2708920"/>
          <a:ext cx="2571752" cy="212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4" name="Diagramm 33"/>
          <p:cNvGraphicFramePr/>
          <p:nvPr>
            <p:extLst>
              <p:ext uri="{D42A27DB-BD31-4B8C-83A1-F6EECF244321}">
                <p14:modId xmlns:p14="http://schemas.microsoft.com/office/powerpoint/2010/main" val="1317451419"/>
              </p:ext>
            </p:extLst>
          </p:nvPr>
        </p:nvGraphicFramePr>
        <p:xfrm>
          <a:off x="7413572" y="2892982"/>
          <a:ext cx="1589664" cy="160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45275789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0" grpId="1">
        <p:bldAsOne/>
      </p:bldGraphic>
      <p:bldGraphic spid="31" grpId="1">
        <p:bldAsOne/>
      </p:bldGraphic>
      <p:bldGraphic spid="32" grpId="1">
        <p:bldAsOne/>
      </p:bldGraphic>
      <p:bldGraphic spid="33" grpId="1">
        <p:bldAsOne/>
      </p:bldGraphic>
      <p:bldGraphic spid="3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5940152" y="2132856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Einfluss der Gewerkschaften</a:t>
            </a:r>
            <a:endParaRPr lang="de-DE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 bwMode="auto">
          <a:xfrm>
            <a:off x="522068" y="5985304"/>
            <a:ext cx="180000" cy="180000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 bwMode="auto">
          <a:xfrm>
            <a:off x="2110297" y="5841268"/>
            <a:ext cx="324036" cy="324036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 bwMode="auto">
          <a:xfrm>
            <a:off x="3950137" y="4572136"/>
            <a:ext cx="349347" cy="349347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 bwMode="auto">
          <a:xfrm>
            <a:off x="3594068" y="2874864"/>
            <a:ext cx="1293175" cy="1293175"/>
          </a:xfrm>
          <a:prstGeom prst="ellipse">
            <a:avLst/>
          </a:prstGeom>
          <a:solidFill>
            <a:srgbClr val="F8F8F8">
              <a:alpha val="84706"/>
            </a:srgbClr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1" dirty="0"/>
          </a:p>
        </p:txBody>
      </p:sp>
      <p:sp>
        <p:nvSpPr>
          <p:cNvPr id="39" name="Ellipse 38"/>
          <p:cNvSpPr>
            <a:spLocks noChangeAspect="1"/>
          </p:cNvSpPr>
          <p:nvPr/>
        </p:nvSpPr>
        <p:spPr bwMode="auto">
          <a:xfrm>
            <a:off x="3477339" y="2222867"/>
            <a:ext cx="324036" cy="324036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 bwMode="auto">
          <a:xfrm>
            <a:off x="6089514" y="4307686"/>
            <a:ext cx="349347" cy="349347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 bwMode="auto">
          <a:xfrm>
            <a:off x="6056247" y="3645418"/>
            <a:ext cx="431654" cy="431654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 bwMode="auto">
          <a:xfrm>
            <a:off x="5924523" y="2789627"/>
            <a:ext cx="695101" cy="695101"/>
          </a:xfrm>
          <a:prstGeom prst="ellipse">
            <a:avLst/>
          </a:prstGeom>
          <a:solidFill>
            <a:srgbClr val="F8F8F8">
              <a:alpha val="84706"/>
            </a:srgbClr>
          </a:solidFill>
          <a:ln w="1905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sz="800" dirty="0"/>
          </a:p>
        </p:txBody>
      </p:sp>
      <p:sp>
        <p:nvSpPr>
          <p:cNvPr id="43" name="Ellipse 42"/>
          <p:cNvSpPr>
            <a:spLocks noChangeAspect="1"/>
          </p:cNvSpPr>
          <p:nvPr/>
        </p:nvSpPr>
        <p:spPr bwMode="auto">
          <a:xfrm>
            <a:off x="7561816" y="2988653"/>
            <a:ext cx="1293175" cy="1293175"/>
          </a:xfrm>
          <a:prstGeom prst="ellipse">
            <a:avLst/>
          </a:prstGeom>
          <a:solidFill>
            <a:srgbClr val="F8F8F8">
              <a:alpha val="84706"/>
            </a:srgbClr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1" dirty="0"/>
          </a:p>
        </p:txBody>
      </p:sp>
      <p:sp>
        <p:nvSpPr>
          <p:cNvPr id="45" name="Wolkenförmige Legende 44"/>
          <p:cNvSpPr/>
          <p:nvPr/>
        </p:nvSpPr>
        <p:spPr bwMode="auto">
          <a:xfrm>
            <a:off x="311777" y="4124672"/>
            <a:ext cx="3489597" cy="1481049"/>
          </a:xfrm>
          <a:prstGeom prst="cloudCallout">
            <a:avLst>
              <a:gd name="adj1" fmla="val -37255"/>
              <a:gd name="adj2" fmla="val 71539"/>
            </a:avLst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b="1" dirty="0" smtClean="0">
                <a:cs typeface="+mn-cs"/>
              </a:rPr>
              <a:t>Politische Forderungen </a:t>
            </a:r>
            <a:br>
              <a:rPr lang="de-DE" b="1" dirty="0" smtClean="0">
                <a:cs typeface="+mn-cs"/>
              </a:rPr>
            </a:br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&amp; Mitgestaltung</a:t>
            </a:r>
            <a:endParaRPr lang="de-DE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0" name="Abgerundete rechteckige Legende 49"/>
          <p:cNvSpPr/>
          <p:nvPr/>
        </p:nvSpPr>
        <p:spPr bwMode="auto">
          <a:xfrm>
            <a:off x="4980880" y="4963202"/>
            <a:ext cx="2759471" cy="997681"/>
          </a:xfrm>
          <a:prstGeom prst="wedgeRoundRectCallout">
            <a:avLst>
              <a:gd name="adj1" fmla="val -58884"/>
              <a:gd name="adj2" fmla="val -145536"/>
              <a:gd name="adj3" fmla="val 16667"/>
            </a:avLst>
          </a:prstGeom>
          <a:solidFill>
            <a:srgbClr val="F8F8F8">
              <a:alpha val="84706"/>
            </a:srgbClr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 smtClean="0">
                <a:solidFill>
                  <a:schemeClr val="dk1"/>
                </a:solidFill>
                <a:latin typeface="+mn-lt"/>
                <a:cs typeface="+mn-cs"/>
              </a:rPr>
              <a:t>Aktive Mitgestaltung</a:t>
            </a:r>
            <a:endParaRPr lang="de-DE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0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5940152" y="2132856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Einfluss der Gewerkschaften</a:t>
            </a:r>
            <a:endParaRPr lang="de-DE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 bwMode="auto">
          <a:xfrm>
            <a:off x="522068" y="5985304"/>
            <a:ext cx="180000" cy="180000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 bwMode="auto">
          <a:xfrm>
            <a:off x="2110297" y="5841268"/>
            <a:ext cx="324036" cy="324036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 bwMode="auto">
          <a:xfrm>
            <a:off x="3950137" y="4572136"/>
            <a:ext cx="349347" cy="349347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 bwMode="auto">
          <a:xfrm>
            <a:off x="3594068" y="2874864"/>
            <a:ext cx="1293175" cy="1293175"/>
          </a:xfrm>
          <a:prstGeom prst="ellipse">
            <a:avLst/>
          </a:prstGeom>
          <a:solidFill>
            <a:srgbClr val="F8F8F8">
              <a:alpha val="84706"/>
            </a:srgbClr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1" dirty="0"/>
          </a:p>
        </p:txBody>
      </p:sp>
      <p:sp>
        <p:nvSpPr>
          <p:cNvPr id="39" name="Ellipse 38"/>
          <p:cNvSpPr>
            <a:spLocks noChangeAspect="1"/>
          </p:cNvSpPr>
          <p:nvPr/>
        </p:nvSpPr>
        <p:spPr bwMode="auto">
          <a:xfrm>
            <a:off x="3477339" y="2222867"/>
            <a:ext cx="324036" cy="324036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 bwMode="auto">
          <a:xfrm>
            <a:off x="6089514" y="4307686"/>
            <a:ext cx="349347" cy="349347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 bwMode="auto">
          <a:xfrm>
            <a:off x="6056247" y="3645418"/>
            <a:ext cx="431654" cy="431654"/>
          </a:xfrm>
          <a:prstGeom prst="ellipse">
            <a:avLst/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 bwMode="auto">
          <a:xfrm>
            <a:off x="5924523" y="2789627"/>
            <a:ext cx="695101" cy="695101"/>
          </a:xfrm>
          <a:prstGeom prst="ellipse">
            <a:avLst/>
          </a:prstGeom>
          <a:solidFill>
            <a:srgbClr val="F8F8F8">
              <a:alpha val="84706"/>
            </a:srgbClr>
          </a:solidFill>
          <a:ln w="1905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sz="800" dirty="0"/>
          </a:p>
        </p:txBody>
      </p:sp>
      <p:sp>
        <p:nvSpPr>
          <p:cNvPr id="43" name="Ellipse 42"/>
          <p:cNvSpPr>
            <a:spLocks noChangeAspect="1"/>
          </p:cNvSpPr>
          <p:nvPr/>
        </p:nvSpPr>
        <p:spPr bwMode="auto">
          <a:xfrm>
            <a:off x="7561816" y="2988653"/>
            <a:ext cx="1293175" cy="1293175"/>
          </a:xfrm>
          <a:prstGeom prst="ellipse">
            <a:avLst/>
          </a:prstGeom>
          <a:solidFill>
            <a:srgbClr val="F8F8F8">
              <a:alpha val="84706"/>
            </a:srgbClr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de-DE" b="1" dirty="0"/>
          </a:p>
        </p:txBody>
      </p:sp>
      <p:sp>
        <p:nvSpPr>
          <p:cNvPr id="45" name="Wolkenförmige Legende 44"/>
          <p:cNvSpPr/>
          <p:nvPr/>
        </p:nvSpPr>
        <p:spPr bwMode="auto">
          <a:xfrm>
            <a:off x="311777" y="4124672"/>
            <a:ext cx="3489597" cy="1481049"/>
          </a:xfrm>
          <a:prstGeom prst="cloudCallout">
            <a:avLst>
              <a:gd name="adj1" fmla="val -37255"/>
              <a:gd name="adj2" fmla="val 71539"/>
            </a:avLst>
          </a:prstGeom>
          <a:solidFill>
            <a:srgbClr val="F8F8F8">
              <a:alpha val="84706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b="1" dirty="0" smtClean="0">
                <a:cs typeface="+mn-cs"/>
              </a:rPr>
              <a:t>Politische Forderungen </a:t>
            </a:r>
            <a:br>
              <a:rPr lang="de-DE" b="1" dirty="0" smtClean="0">
                <a:cs typeface="+mn-cs"/>
              </a:rPr>
            </a:br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&amp; Mitgestaltung</a:t>
            </a:r>
            <a:endParaRPr lang="de-DE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0" name="Abgerundete rechteckige Legende 49"/>
          <p:cNvSpPr/>
          <p:nvPr/>
        </p:nvSpPr>
        <p:spPr bwMode="auto">
          <a:xfrm>
            <a:off x="4980880" y="4963202"/>
            <a:ext cx="2759471" cy="997681"/>
          </a:xfrm>
          <a:prstGeom prst="wedgeRoundRectCallout">
            <a:avLst>
              <a:gd name="adj1" fmla="val -58884"/>
              <a:gd name="adj2" fmla="val -145536"/>
              <a:gd name="adj3" fmla="val 16667"/>
            </a:avLst>
          </a:prstGeom>
          <a:solidFill>
            <a:srgbClr val="F8F8F8">
              <a:alpha val="84706"/>
            </a:srgbClr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 smtClean="0">
                <a:solidFill>
                  <a:schemeClr val="dk1"/>
                </a:solidFill>
                <a:latin typeface="+mn-lt"/>
                <a:cs typeface="+mn-cs"/>
              </a:rPr>
              <a:t>Aktive Mitgestaltung</a:t>
            </a:r>
            <a:endParaRPr lang="de-DE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769008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Rechteck 2"/>
          <p:cNvSpPr/>
          <p:nvPr/>
        </p:nvSpPr>
        <p:spPr bwMode="auto">
          <a:xfrm>
            <a:off x="-128295" y="1988841"/>
            <a:ext cx="9649072" cy="3960440"/>
          </a:xfrm>
          <a:prstGeom prst="rect">
            <a:avLst/>
          </a:prstGeom>
          <a:solidFill>
            <a:srgbClr val="F8F8F8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940152" y="2123564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„Ziele“ der Gewerkschaften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72008" y="5363924"/>
            <a:ext cx="8964488" cy="369332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- </a:t>
            </a:r>
            <a:r>
              <a:rPr lang="de-DE" dirty="0"/>
              <a:t>- - - </a:t>
            </a:r>
            <a:r>
              <a:rPr lang="de-DE" dirty="0" smtClean="0"/>
              <a:t>- - - - - - - - Chancengleichheit, Barrierefreiheit, Finanzierbarkeit</a:t>
            </a:r>
            <a:r>
              <a:rPr lang="de-DE" dirty="0"/>
              <a:t> - - - - - - - - </a:t>
            </a:r>
            <a:r>
              <a:rPr lang="de-DE" dirty="0" smtClean="0"/>
              <a:t>-</a:t>
            </a:r>
            <a:r>
              <a:rPr lang="de-DE" dirty="0"/>
              <a:t> - - -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 rot="19347206">
            <a:off x="692055" y="4012006"/>
            <a:ext cx="2435476" cy="369332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Reform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3491880" y="3679864"/>
            <a:ext cx="1664199" cy="1477328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Finanzierungs-reform</a:t>
            </a:r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1200" dirty="0" smtClean="0"/>
              <a:t>mind. </a:t>
            </a:r>
            <a:r>
              <a:rPr lang="de-DE" dirty="0" smtClean="0"/>
              <a:t>3 Jahre Ausbildung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 rot="19612149">
            <a:off x="5227201" y="3974867"/>
            <a:ext cx="2039781" cy="369332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Demokratisierung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7608043" y="3567210"/>
            <a:ext cx="1325620" cy="646331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Gesetzes-novelle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12068" y="2244922"/>
            <a:ext cx="3318782" cy="307777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1"/>
                </a:solidFill>
              </a:rPr>
              <a:t>Inklusion</a:t>
            </a:r>
            <a:endParaRPr lang="de-DE" sz="1400" i="1" dirty="0">
              <a:solidFill>
                <a:schemeClr val="accent1"/>
              </a:solidFill>
            </a:endParaRPr>
          </a:p>
        </p:txBody>
      </p:sp>
      <p:sp>
        <p:nvSpPr>
          <p:cNvPr id="46" name="Pfeil nach rechts 45"/>
          <p:cNvSpPr/>
          <p:nvPr/>
        </p:nvSpPr>
        <p:spPr bwMode="auto">
          <a:xfrm>
            <a:off x="2056281" y="2780928"/>
            <a:ext cx="2011663" cy="866537"/>
          </a:xfrm>
          <a:prstGeom prst="rightArrow">
            <a:avLst>
              <a:gd name="adj1" fmla="val 75919"/>
              <a:gd name="adj2" fmla="val 47909"/>
            </a:avLst>
          </a:prstGeom>
          <a:solidFill>
            <a:srgbClr val="FF0000">
              <a:alpha val="30196"/>
            </a:srgbClr>
          </a:solidFill>
          <a:ln>
            <a:solidFill>
              <a:srgbClr val="F8F8F8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Grundrecht auf Ausbildung</a:t>
            </a:r>
          </a:p>
        </p:txBody>
      </p:sp>
      <p:sp>
        <p:nvSpPr>
          <p:cNvPr id="48" name="Pfeil nach links und rechts 47"/>
          <p:cNvSpPr/>
          <p:nvPr/>
        </p:nvSpPr>
        <p:spPr bwMode="auto">
          <a:xfrm>
            <a:off x="4402367" y="2957819"/>
            <a:ext cx="3868486" cy="512754"/>
          </a:xfrm>
          <a:prstGeom prst="leftRightArrow">
            <a:avLst>
              <a:gd name="adj1" fmla="val 73424"/>
              <a:gd name="adj2" fmla="val 50000"/>
            </a:avLst>
          </a:prstGeom>
          <a:solidFill>
            <a:srgbClr val="FF0000">
              <a:alpha val="30196"/>
            </a:srgbClr>
          </a:solidFill>
          <a:ln>
            <a:solidFill>
              <a:srgbClr val="F8F8F8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dirty="0" smtClean="0">
                <a:solidFill>
                  <a:schemeClr val="tx1"/>
                </a:solidFill>
                <a:latin typeface="Arial" charset="0"/>
              </a:rPr>
              <a:t>Durchlässigkeit</a:t>
            </a:r>
            <a:endParaRPr lang="de-DE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4" grpId="0" animBg="1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2008" y="2132856"/>
            <a:ext cx="9071992" cy="3708412"/>
            <a:chOff x="72008" y="2132856"/>
            <a:chExt cx="9071992" cy="3708412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72008" y="5589240"/>
              <a:ext cx="8280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Krippe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215008" y="5229200"/>
              <a:ext cx="756592" cy="252028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KITA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 rot="5400000">
              <a:off x="-273693" y="3702693"/>
              <a:ext cx="2347586" cy="504056"/>
            </a:xfrm>
            <a:prstGeom prst="roundRect">
              <a:avLst/>
            </a:prstGeom>
            <a:solidFill>
              <a:srgbClr val="33CC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Grundschule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46596" y="2132856"/>
              <a:ext cx="2485244" cy="504056"/>
            </a:xfrm>
            <a:prstGeom prst="roundRect">
              <a:avLst/>
            </a:prstGeom>
            <a:gradFill flip="none" rotWithShape="1">
              <a:gsLst>
                <a:gs pos="0">
                  <a:srgbClr val="33CC33"/>
                </a:gs>
                <a:gs pos="44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Sonderschule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1268754" y="2780928"/>
              <a:ext cx="157505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Hauptschule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1268754" y="339543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Realschule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1268754" y="400994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Gymnasium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1268754" y="4624458"/>
              <a:ext cx="1863086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Gesamtschule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3347865" y="4365105"/>
              <a:ext cx="1553892" cy="76341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Gymnasium</a:t>
              </a:r>
              <a:br>
                <a:rPr lang="de-DE" sz="1400" dirty="0" smtClean="0"/>
              </a:br>
              <a:r>
                <a:rPr lang="de-DE" dirty="0" smtClean="0"/>
                <a:t>Oberstufe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2915816" y="2780928"/>
              <a:ext cx="216024" cy="5040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3347864" y="2780928"/>
              <a:ext cx="1863086" cy="1481048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 Ausbildung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bgerundetes Rechteck 22"/>
            <p:cNvSpPr/>
            <p:nvPr/>
          </p:nvSpPr>
          <p:spPr bwMode="auto">
            <a:xfrm>
              <a:off x="3347864" y="2132857"/>
              <a:ext cx="582986" cy="504056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/>
                <a:t>BVJ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bgerundetes Rechteck 23"/>
            <p:cNvSpPr/>
            <p:nvPr/>
          </p:nvSpPr>
          <p:spPr bwMode="auto">
            <a:xfrm>
              <a:off x="5340531" y="4242754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Universität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bgerundetes Rechteck 24"/>
            <p:cNvSpPr/>
            <p:nvPr/>
          </p:nvSpPr>
          <p:spPr bwMode="auto">
            <a:xfrm>
              <a:off x="5340531" y="3588199"/>
              <a:ext cx="1863086" cy="504056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bgerundetes Rechteck 25"/>
            <p:cNvSpPr/>
            <p:nvPr/>
          </p:nvSpPr>
          <p:spPr bwMode="auto">
            <a:xfrm>
              <a:off x="5340531" y="2789627"/>
              <a:ext cx="1863086" cy="648072"/>
            </a:xfrm>
            <a:prstGeom prst="roundRect">
              <a:avLst/>
            </a:prstGeom>
            <a:solidFill>
              <a:srgbClr val="CC99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Duale-Hochschule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bgerundetes Rechteck 27"/>
            <p:cNvSpPr/>
            <p:nvPr/>
          </p:nvSpPr>
          <p:spPr bwMode="auto">
            <a:xfrm>
              <a:off x="7280914" y="2940389"/>
              <a:ext cx="1863086" cy="1481048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smtClean="0"/>
                <a:t>Weiterbildung</a:t>
              </a: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Rechteck 2"/>
          <p:cNvSpPr/>
          <p:nvPr/>
        </p:nvSpPr>
        <p:spPr bwMode="auto">
          <a:xfrm>
            <a:off x="-128295" y="1988841"/>
            <a:ext cx="9649072" cy="3960440"/>
          </a:xfrm>
          <a:prstGeom prst="rect">
            <a:avLst/>
          </a:prstGeom>
          <a:solidFill>
            <a:srgbClr val="F8F8F8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940152" y="2123564"/>
            <a:ext cx="33803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dirty="0" smtClean="0"/>
              <a:t>„Ziele“ der Gewerkschaften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72008" y="5363924"/>
            <a:ext cx="8964488" cy="369332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- </a:t>
            </a:r>
            <a:r>
              <a:rPr lang="de-DE" dirty="0"/>
              <a:t>- - - </a:t>
            </a:r>
            <a:r>
              <a:rPr lang="de-DE" dirty="0" smtClean="0"/>
              <a:t>- - - - - - - - Chancengleichheit, Barrierefreiheit, Finanzierbarkeit</a:t>
            </a:r>
            <a:r>
              <a:rPr lang="de-DE" dirty="0"/>
              <a:t> - - - - - - - - </a:t>
            </a:r>
            <a:r>
              <a:rPr lang="de-DE" dirty="0" smtClean="0"/>
              <a:t>-</a:t>
            </a:r>
            <a:r>
              <a:rPr lang="de-DE" dirty="0"/>
              <a:t> - - - 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 rot="19347206">
            <a:off x="692055" y="4012006"/>
            <a:ext cx="2435476" cy="369332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Reform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3491880" y="3679864"/>
            <a:ext cx="1664199" cy="1477328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Finanzierungs-reform</a:t>
            </a:r>
          </a:p>
          <a:p>
            <a:pPr algn="ctr"/>
            <a:endParaRPr lang="de-DE" dirty="0"/>
          </a:p>
          <a:p>
            <a:pPr algn="ctr"/>
            <a:r>
              <a:rPr lang="de-DE" sz="1200" dirty="0"/>
              <a:t>mind. </a:t>
            </a:r>
            <a:r>
              <a:rPr lang="de-DE" dirty="0"/>
              <a:t>3 Jahre Ausbildung</a:t>
            </a:r>
          </a:p>
        </p:txBody>
      </p:sp>
      <p:sp>
        <p:nvSpPr>
          <p:cNvPr id="35" name="Textfeld 34"/>
          <p:cNvSpPr txBox="1"/>
          <p:nvPr/>
        </p:nvSpPr>
        <p:spPr>
          <a:xfrm rot="19612149">
            <a:off x="5227201" y="3974867"/>
            <a:ext cx="2039781" cy="369332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Demokratisierung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7608043" y="3567210"/>
            <a:ext cx="1325620" cy="646331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Gesetzes-novelle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12068" y="2244922"/>
            <a:ext cx="3318782" cy="307777"/>
          </a:xfrm>
          <a:prstGeom prst="rect">
            <a:avLst/>
          </a:prstGeom>
          <a:solidFill>
            <a:srgbClr val="F8F8F8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1"/>
                </a:solidFill>
              </a:rPr>
              <a:t>Inklusion</a:t>
            </a:r>
            <a:endParaRPr lang="de-DE" sz="1400" i="1" dirty="0">
              <a:solidFill>
                <a:schemeClr val="accent1"/>
              </a:solidFill>
            </a:endParaRPr>
          </a:p>
        </p:txBody>
      </p:sp>
      <p:sp>
        <p:nvSpPr>
          <p:cNvPr id="46" name="Pfeil nach rechts 45"/>
          <p:cNvSpPr/>
          <p:nvPr/>
        </p:nvSpPr>
        <p:spPr bwMode="auto">
          <a:xfrm>
            <a:off x="2056281" y="2780928"/>
            <a:ext cx="2011663" cy="866537"/>
          </a:xfrm>
          <a:prstGeom prst="rightArrow">
            <a:avLst>
              <a:gd name="adj1" fmla="val 75919"/>
              <a:gd name="adj2" fmla="val 47909"/>
            </a:avLst>
          </a:prstGeom>
          <a:solidFill>
            <a:srgbClr val="FF0000">
              <a:alpha val="30196"/>
            </a:srgbClr>
          </a:solidFill>
          <a:ln>
            <a:solidFill>
              <a:srgbClr val="F8F8F8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Grundrecht auf Ausbildung</a:t>
            </a:r>
          </a:p>
        </p:txBody>
      </p:sp>
      <p:sp>
        <p:nvSpPr>
          <p:cNvPr id="48" name="Pfeil nach links und rechts 47"/>
          <p:cNvSpPr/>
          <p:nvPr/>
        </p:nvSpPr>
        <p:spPr bwMode="auto">
          <a:xfrm>
            <a:off x="4402367" y="2957819"/>
            <a:ext cx="3868486" cy="512754"/>
          </a:xfrm>
          <a:prstGeom prst="leftRightArrow">
            <a:avLst>
              <a:gd name="adj1" fmla="val 73424"/>
              <a:gd name="adj2" fmla="val 50000"/>
            </a:avLst>
          </a:prstGeom>
          <a:solidFill>
            <a:srgbClr val="FF0000">
              <a:alpha val="30196"/>
            </a:srgbClr>
          </a:solidFill>
          <a:ln>
            <a:solidFill>
              <a:srgbClr val="F8F8F8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dirty="0" smtClean="0">
                <a:solidFill>
                  <a:schemeClr val="tx1"/>
                </a:solidFill>
                <a:latin typeface="Arial" charset="0"/>
              </a:rPr>
              <a:t>Durchlässigkeit</a:t>
            </a:r>
            <a:endParaRPr lang="de-DE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813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4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4B74A-1CBB-4A51-B8F9-A8E9B24BAF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0" y="1268760"/>
            <a:ext cx="9180512" cy="5184576"/>
            <a:chOff x="0" y="1268760"/>
            <a:chExt cx="9180512" cy="5184576"/>
          </a:xfrm>
        </p:grpSpPr>
        <p:sp>
          <p:nvSpPr>
            <p:cNvPr id="27" name="Rechteck 26"/>
            <p:cNvSpPr/>
            <p:nvPr/>
          </p:nvSpPr>
          <p:spPr bwMode="auto">
            <a:xfrm>
              <a:off x="7236296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94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Quartärbereich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203848" y="1268760"/>
              <a:ext cx="2088232" cy="518457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de-DE" sz="1200" dirty="0"/>
                <a:t>Sekundarstufe  </a:t>
              </a:r>
              <a:r>
                <a:rPr lang="de-DE" sz="1200" dirty="0" smtClean="0"/>
                <a:t>II.</a:t>
              </a:r>
              <a:endParaRPr lang="de-DE" sz="1200" dirty="0"/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0" y="1268760"/>
              <a:ext cx="1224136" cy="5184576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Primarstufe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224136" y="1268760"/>
              <a:ext cx="2051720" cy="51845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Sekundarstufe </a:t>
              </a:r>
              <a:r>
                <a:rPr kumimoji="0" lang="de-DE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I.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292080" y="1268760"/>
              <a:ext cx="1944216" cy="5184576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tint val="66000"/>
                    <a:satMod val="160000"/>
                  </a:srgbClr>
                </a:gs>
                <a:gs pos="50000">
                  <a:srgbClr val="CC9900">
                    <a:tint val="44500"/>
                    <a:satMod val="160000"/>
                  </a:srgbClr>
                </a:gs>
                <a:gs pos="100000">
                  <a:srgbClr val="CC99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Tertiärbereich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Bildungssystem</a:t>
            </a:r>
            <a:r>
              <a:rPr lang="de-DE" sz="1400" dirty="0" smtClean="0"/>
              <a:t> (schematische Darstellung)</a:t>
            </a:r>
            <a:endParaRPr lang="de-DE" sz="1400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72008" y="5589240"/>
            <a:ext cx="828092" cy="252028"/>
          </a:xfrm>
          <a:prstGeom prst="roundRect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Krippe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215008" y="5229200"/>
            <a:ext cx="756592" cy="252028"/>
          </a:xfrm>
          <a:prstGeom prst="roundRect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KITA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 rot="5400000">
            <a:off x="-273693" y="3702693"/>
            <a:ext cx="2347586" cy="504056"/>
          </a:xfrm>
          <a:prstGeom prst="roundRect">
            <a:avLst/>
          </a:prstGeom>
          <a:solidFill>
            <a:srgbClr val="33CC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Grundschule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646596" y="2132856"/>
            <a:ext cx="2485244" cy="504056"/>
          </a:xfrm>
          <a:prstGeom prst="roundRect">
            <a:avLst/>
          </a:prstGeom>
          <a:gradFill flip="none" rotWithShape="1">
            <a:gsLst>
              <a:gs pos="0">
                <a:srgbClr val="33CC33"/>
              </a:gs>
              <a:gs pos="44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Sonderschule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1268754" y="2780928"/>
            <a:ext cx="1575054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Hauptschule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268754" y="3395438"/>
            <a:ext cx="1863086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Realschule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1268754" y="4009948"/>
            <a:ext cx="1863086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Gymnasium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1268754" y="4624458"/>
            <a:ext cx="1863086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Gesamtschule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3347865" y="4365105"/>
            <a:ext cx="1553892" cy="76341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Gymnasium</a:t>
            </a:r>
            <a:br>
              <a:rPr lang="de-DE" sz="1400" dirty="0" smtClean="0"/>
            </a:br>
            <a:r>
              <a:rPr lang="de-DE" dirty="0" smtClean="0"/>
              <a:t>Oberstufe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2915816" y="2780928"/>
            <a:ext cx="216024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3347864" y="2132857"/>
            <a:ext cx="582986" cy="50405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BVJ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5340531" y="4242754"/>
            <a:ext cx="1863086" cy="504056"/>
          </a:xfrm>
          <a:prstGeom prst="roundRect">
            <a:avLst/>
          </a:prstGeom>
          <a:solidFill>
            <a:srgbClr val="CC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Universität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5340531" y="3588199"/>
            <a:ext cx="1863086" cy="504056"/>
          </a:xfrm>
          <a:prstGeom prst="roundRect">
            <a:avLst/>
          </a:prstGeom>
          <a:solidFill>
            <a:srgbClr val="CC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Hochschule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5340531" y="2789627"/>
            <a:ext cx="1863086" cy="648072"/>
          </a:xfrm>
          <a:prstGeom prst="roundRect">
            <a:avLst/>
          </a:prstGeom>
          <a:solidFill>
            <a:srgbClr val="CC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Duale-Hochschule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7280914" y="2940389"/>
            <a:ext cx="1863086" cy="1481048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Weiterbildung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3347864" y="2780928"/>
            <a:ext cx="1863086" cy="1481048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Duale Ausbildung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0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2" grpId="0" animBg="1"/>
    </p:bld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791</Words>
  <Characters>0</Characters>
  <Application>Microsoft Office PowerPoint</Application>
  <PresentationFormat>Bildschirmpräsentation (4:3)</PresentationFormat>
  <Lines>0</Lines>
  <Paragraphs>401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Times</vt:lpstr>
      <vt:lpstr>Wingdings</vt:lpstr>
      <vt:lpstr>blank</vt:lpstr>
      <vt:lpstr>PowerPoint-Präsentation</vt:lpstr>
      <vt:lpstr>Deutsches Bildungssystem (schematische Darstellung)</vt:lpstr>
      <vt:lpstr>Deutsches Bildungssystem (schematische Darstellung)</vt:lpstr>
      <vt:lpstr>Deutsches Bildungssystem (schematische Darstellung)</vt:lpstr>
      <vt:lpstr>Deutsches Bildungssystem (schematische Darstellung)</vt:lpstr>
      <vt:lpstr>Deutsches Bildungssystem (schematische Darstellung)</vt:lpstr>
      <vt:lpstr>Deutsches Bildungssystem (schematische Darstellung)</vt:lpstr>
      <vt:lpstr>Deutsches Bildungssystem (schematische Darstellung)</vt:lpstr>
      <vt:lpstr>Deutsches Bildungssystem (schematische Darstellung)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Prüfungswesen (Akteuer) </vt:lpstr>
      <vt:lpstr>PowerPoint-Präsentation</vt:lpstr>
    </vt:vector>
  </TitlesOfParts>
  <Company>IG Metall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 Metall - Gewerkschaft der Energiewende</dc:title>
  <dc:creator>Timo Gayer</dc:creator>
  <cp:lastModifiedBy>Gayer, Timo</cp:lastModifiedBy>
  <cp:revision>200</cp:revision>
  <dcterms:created xsi:type="dcterms:W3CDTF">2012-06-23T12:44:31Z</dcterms:created>
  <dcterms:modified xsi:type="dcterms:W3CDTF">2014-01-10T10:29:52Z</dcterms:modified>
</cp:coreProperties>
</file>