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72" r:id="rId4"/>
    <p:sldId id="273" r:id="rId5"/>
    <p:sldId id="286" r:id="rId6"/>
    <p:sldId id="287" r:id="rId7"/>
    <p:sldId id="288" r:id="rId8"/>
    <p:sldId id="260" r:id="rId9"/>
    <p:sldId id="275" r:id="rId10"/>
    <p:sldId id="276" r:id="rId11"/>
    <p:sldId id="277" r:id="rId12"/>
    <p:sldId id="278" r:id="rId13"/>
    <p:sldId id="285" r:id="rId14"/>
    <p:sldId id="279" r:id="rId15"/>
    <p:sldId id="280" r:id="rId16"/>
    <p:sldId id="289" r:id="rId17"/>
    <p:sldId id="262" r:id="rId18"/>
    <p:sldId id="284" r:id="rId19"/>
    <p:sldId id="281" r:id="rId20"/>
    <p:sldId id="283" r:id="rId21"/>
  </p:sldIdLst>
  <p:sldSz cx="9144000" cy="5143500" type="screen16x9"/>
  <p:notesSz cx="6858000" cy="9144000"/>
  <p:embeddedFontLst>
    <p:embeddedFont>
      <p:font typeface="Meta IGM" panose="02000503040000020004" pitchFamily="2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eta Head IGM Cond Black" panose="02000A06040000020004" pitchFamily="2" charset="0"/>
      <p:bold r:id="rId30"/>
    </p:embeddedFont>
    <p:embeddedFont>
      <p:font typeface="Meta Head IGM Cond Light" panose="02000506030000020004" pitchFamily="2" charset="0"/>
      <p:regular r:id="rId31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E3051B"/>
    <a:srgbClr val="EA1B2A"/>
    <a:srgbClr val="F3F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3A132-A2CD-45BD-860B-384C4E03F2CB}" v="5170" dt="2023-05-15T17:05:54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704" y="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2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Schrode" userId="cba0386d-df98-4a8f-9065-9ff9a6c4d071" providerId="ADAL" clId="{88E3A132-A2CD-45BD-860B-384C4E03F2CB}"/>
    <pc:docChg chg="undo redo custSel addSld delSld modSld sldOrd modMainMaster">
      <pc:chgData name="Nicolas Schrode" userId="cba0386d-df98-4a8f-9065-9ff9a6c4d071" providerId="ADAL" clId="{88E3A132-A2CD-45BD-860B-384C4E03F2CB}" dt="2023-05-15T17:05:54.552" v="9144" actId="20577"/>
      <pc:docMkLst>
        <pc:docMk/>
      </pc:docMkLst>
      <pc:sldChg chg="addSp delSp modSp mod">
        <pc:chgData name="Nicolas Schrode" userId="cba0386d-df98-4a8f-9065-9ff9a6c4d071" providerId="ADAL" clId="{88E3A132-A2CD-45BD-860B-384C4E03F2CB}" dt="2023-05-15T15:58:19.429" v="7029" actId="1076"/>
        <pc:sldMkLst>
          <pc:docMk/>
          <pc:sldMk cId="4284245714" sldId="257"/>
        </pc:sldMkLst>
        <pc:spChg chg="mod">
          <ac:chgData name="Nicolas Schrode" userId="cba0386d-df98-4a8f-9065-9ff9a6c4d071" providerId="ADAL" clId="{88E3A132-A2CD-45BD-860B-384C4E03F2CB}" dt="2023-05-15T15:58:17.223" v="7028" actId="1076"/>
          <ac:spMkLst>
            <pc:docMk/>
            <pc:sldMk cId="4284245714" sldId="257"/>
            <ac:spMk id="2" creationId="{3D00C8E3-91C6-F6E1-AF70-7FFE457CF769}"/>
          </ac:spMkLst>
        </pc:spChg>
        <pc:spChg chg="mod">
          <ac:chgData name="Nicolas Schrode" userId="cba0386d-df98-4a8f-9065-9ff9a6c4d071" providerId="ADAL" clId="{88E3A132-A2CD-45BD-860B-384C4E03F2CB}" dt="2023-05-15T15:58:19.429" v="7029" actId="1076"/>
          <ac:spMkLst>
            <pc:docMk/>
            <pc:sldMk cId="4284245714" sldId="257"/>
            <ac:spMk id="3" creationId="{0197A95F-5ADB-0697-CB24-2B50EB26AD01}"/>
          </ac:spMkLst>
        </pc:spChg>
        <pc:spChg chg="add del mod">
          <ac:chgData name="Nicolas Schrode" userId="cba0386d-df98-4a8f-9065-9ff9a6c4d071" providerId="ADAL" clId="{88E3A132-A2CD-45BD-860B-384C4E03F2CB}" dt="2023-05-15T15:58:05.697" v="7019"/>
          <ac:spMkLst>
            <pc:docMk/>
            <pc:sldMk cId="4284245714" sldId="257"/>
            <ac:spMk id="4" creationId="{45187101-FFF3-C3F4-9AE3-D2EF9B53F09D}"/>
          </ac:spMkLst>
        </pc:spChg>
        <pc:spChg chg="mod">
          <ac:chgData name="Nicolas Schrode" userId="cba0386d-df98-4a8f-9065-9ff9a6c4d071" providerId="ADAL" clId="{88E3A132-A2CD-45BD-860B-384C4E03F2CB}" dt="2023-05-15T15:58:11.273" v="7027" actId="20577"/>
          <ac:spMkLst>
            <pc:docMk/>
            <pc:sldMk cId="4284245714" sldId="257"/>
            <ac:spMk id="6" creationId="{B21EBAA0-3DD2-511A-9497-90C9DA7745AC}"/>
          </ac:spMkLst>
        </pc:spChg>
      </pc:sldChg>
      <pc:sldChg chg="del">
        <pc:chgData name="Nicolas Schrode" userId="cba0386d-df98-4a8f-9065-9ff9a6c4d071" providerId="ADAL" clId="{88E3A132-A2CD-45BD-860B-384C4E03F2CB}" dt="2023-05-09T08:34:19.305" v="0" actId="47"/>
        <pc:sldMkLst>
          <pc:docMk/>
          <pc:sldMk cId="3757650749" sldId="258"/>
        </pc:sldMkLst>
      </pc:sldChg>
      <pc:sldChg chg="addSp delSp modSp mod">
        <pc:chgData name="Nicolas Schrode" userId="cba0386d-df98-4a8f-9065-9ff9a6c4d071" providerId="ADAL" clId="{88E3A132-A2CD-45BD-860B-384C4E03F2CB}" dt="2023-05-15T16:04:20.720" v="7124" actId="1076"/>
        <pc:sldMkLst>
          <pc:docMk/>
          <pc:sldMk cId="2700008707" sldId="259"/>
        </pc:sldMkLst>
        <pc:spChg chg="del">
          <ac:chgData name="Nicolas Schrode" userId="cba0386d-df98-4a8f-9065-9ff9a6c4d071" providerId="ADAL" clId="{88E3A132-A2CD-45BD-860B-384C4E03F2CB}" dt="2023-05-09T08:34:21.435" v="1" actId="478"/>
          <ac:spMkLst>
            <pc:docMk/>
            <pc:sldMk cId="2700008707" sldId="259"/>
            <ac:spMk id="5" creationId="{36C668B8-A8ED-3C42-89B3-BD8DB80C5B80}"/>
          </ac:spMkLst>
        </pc:spChg>
        <pc:spChg chg="del">
          <ac:chgData name="Nicolas Schrode" userId="cba0386d-df98-4a8f-9065-9ff9a6c4d071" providerId="ADAL" clId="{88E3A132-A2CD-45BD-860B-384C4E03F2CB}" dt="2023-05-09T08:34:24.323" v="3" actId="478"/>
          <ac:spMkLst>
            <pc:docMk/>
            <pc:sldMk cId="2700008707" sldId="259"/>
            <ac:spMk id="6" creationId="{96DA35B3-6E90-7C44-9177-0E1CDE442267}"/>
          </ac:spMkLst>
        </pc:spChg>
        <pc:spChg chg="del">
          <ac:chgData name="Nicolas Schrode" userId="cba0386d-df98-4a8f-9065-9ff9a6c4d071" providerId="ADAL" clId="{88E3A132-A2CD-45BD-860B-384C4E03F2CB}" dt="2023-05-09T08:34:22.854" v="2" actId="478"/>
          <ac:spMkLst>
            <pc:docMk/>
            <pc:sldMk cId="2700008707" sldId="259"/>
            <ac:spMk id="7" creationId="{D5065653-2D72-5048-AD9F-DD85F3B3A614}"/>
          </ac:spMkLst>
        </pc:spChg>
        <pc:picChg chg="add mod">
          <ac:chgData name="Nicolas Schrode" userId="cba0386d-df98-4a8f-9065-9ff9a6c4d071" providerId="ADAL" clId="{88E3A132-A2CD-45BD-860B-384C4E03F2CB}" dt="2023-05-15T16:04:20.720" v="7124" actId="1076"/>
          <ac:picMkLst>
            <pc:docMk/>
            <pc:sldMk cId="2700008707" sldId="259"/>
            <ac:picMk id="2" creationId="{C17779B7-F022-0EB3-C89B-C73D36122E0B}"/>
          </ac:picMkLst>
        </pc:picChg>
      </pc:sldChg>
      <pc:sldChg chg="addSp delSp modSp mod ord modAnim">
        <pc:chgData name="Nicolas Schrode" userId="cba0386d-df98-4a8f-9065-9ff9a6c4d071" providerId="ADAL" clId="{88E3A132-A2CD-45BD-860B-384C4E03F2CB}" dt="2023-05-15T16:21:25.357" v="7528"/>
        <pc:sldMkLst>
          <pc:docMk/>
          <pc:sldMk cId="1360090686" sldId="260"/>
        </pc:sldMkLst>
        <pc:spChg chg="add del mod">
          <ac:chgData name="Nicolas Schrode" userId="cba0386d-df98-4a8f-9065-9ff9a6c4d071" providerId="ADAL" clId="{88E3A132-A2CD-45BD-860B-384C4E03F2CB}" dt="2023-05-13T07:34:19.188" v="377" actId="478"/>
          <ac:spMkLst>
            <pc:docMk/>
            <pc:sldMk cId="1360090686" sldId="260"/>
            <ac:spMk id="3" creationId="{BF81D368-7D9F-EF30-9EE5-67E901AB9E01}"/>
          </ac:spMkLst>
        </pc:spChg>
        <pc:spChg chg="add del mod">
          <ac:chgData name="Nicolas Schrode" userId="cba0386d-df98-4a8f-9065-9ff9a6c4d071" providerId="ADAL" clId="{88E3A132-A2CD-45BD-860B-384C4E03F2CB}" dt="2023-05-13T07:34:23.600" v="379" actId="478"/>
          <ac:spMkLst>
            <pc:docMk/>
            <pc:sldMk cId="1360090686" sldId="260"/>
            <ac:spMk id="5" creationId="{1E2D62A6-0512-C0EC-88D9-FE7A42E8B27B}"/>
          </ac:spMkLst>
        </pc:spChg>
        <pc:spChg chg="del mod">
          <ac:chgData name="Nicolas Schrode" userId="cba0386d-df98-4a8f-9065-9ff9a6c4d071" providerId="ADAL" clId="{88E3A132-A2CD-45BD-860B-384C4E03F2CB}" dt="2023-05-13T07:34:17.163" v="376" actId="478"/>
          <ac:spMkLst>
            <pc:docMk/>
            <pc:sldMk cId="1360090686" sldId="260"/>
            <ac:spMk id="6" creationId="{5597C4D2-441E-B647-A17E-6F0812C2F352}"/>
          </ac:spMkLst>
        </pc:spChg>
        <pc:spChg chg="del mod">
          <ac:chgData name="Nicolas Schrode" userId="cba0386d-df98-4a8f-9065-9ff9a6c4d071" providerId="ADAL" clId="{88E3A132-A2CD-45BD-860B-384C4E03F2CB}" dt="2023-05-13T07:34:25.676" v="380" actId="478"/>
          <ac:spMkLst>
            <pc:docMk/>
            <pc:sldMk cId="1360090686" sldId="260"/>
            <ac:spMk id="7" creationId="{88593608-3D32-BC44-814C-D0EA1F3573AF}"/>
          </ac:spMkLst>
        </pc:spChg>
        <pc:spChg chg="del mod">
          <ac:chgData name="Nicolas Schrode" userId="cba0386d-df98-4a8f-9065-9ff9a6c4d071" providerId="ADAL" clId="{88E3A132-A2CD-45BD-860B-384C4E03F2CB}" dt="2023-05-13T07:34:22.229" v="378" actId="478"/>
          <ac:spMkLst>
            <pc:docMk/>
            <pc:sldMk cId="1360090686" sldId="260"/>
            <ac:spMk id="8" creationId="{F9861C1E-A39F-464E-A7B1-D59F6D4DE119}"/>
          </ac:spMkLst>
        </pc:spChg>
        <pc:spChg chg="del">
          <ac:chgData name="Nicolas Schrode" userId="cba0386d-df98-4a8f-9065-9ff9a6c4d071" providerId="ADAL" clId="{88E3A132-A2CD-45BD-860B-384C4E03F2CB}" dt="2023-05-13T07:34:31.122" v="383" actId="478"/>
          <ac:spMkLst>
            <pc:docMk/>
            <pc:sldMk cId="1360090686" sldId="260"/>
            <ac:spMk id="9" creationId="{7A5A7199-428A-8C47-AB54-A66D024DC681}"/>
          </ac:spMkLst>
        </pc:spChg>
        <pc:spChg chg="add del mod">
          <ac:chgData name="Nicolas Schrode" userId="cba0386d-df98-4a8f-9065-9ff9a6c4d071" providerId="ADAL" clId="{88E3A132-A2CD-45BD-860B-384C4E03F2CB}" dt="2023-05-13T07:34:27.867" v="382" actId="478"/>
          <ac:spMkLst>
            <pc:docMk/>
            <pc:sldMk cId="1360090686" sldId="260"/>
            <ac:spMk id="11" creationId="{E6B8EE86-79FB-F02E-45DA-F35D6878F40D}"/>
          </ac:spMkLst>
        </pc:spChg>
        <pc:spChg chg="add del">
          <ac:chgData name="Nicolas Schrode" userId="cba0386d-df98-4a8f-9065-9ff9a6c4d071" providerId="ADAL" clId="{88E3A132-A2CD-45BD-860B-384C4E03F2CB}" dt="2023-05-13T07:34:33.326" v="385" actId="478"/>
          <ac:spMkLst>
            <pc:docMk/>
            <pc:sldMk cId="1360090686" sldId="260"/>
            <ac:spMk id="13" creationId="{47435C18-577E-24BD-C978-09697EF76D57}"/>
          </ac:spMkLst>
        </pc:spChg>
        <pc:spChg chg="add del mod">
          <ac:chgData name="Nicolas Schrode" userId="cba0386d-df98-4a8f-9065-9ff9a6c4d071" providerId="ADAL" clId="{88E3A132-A2CD-45BD-860B-384C4E03F2CB}" dt="2023-05-13T07:35:20.885" v="396" actId="478"/>
          <ac:spMkLst>
            <pc:docMk/>
            <pc:sldMk cId="1360090686" sldId="260"/>
            <ac:spMk id="14" creationId="{F13700FE-2179-B100-44EC-01F75229202A}"/>
          </ac:spMkLst>
        </pc:spChg>
        <pc:spChg chg="add del mod">
          <ac:chgData name="Nicolas Schrode" userId="cba0386d-df98-4a8f-9065-9ff9a6c4d071" providerId="ADAL" clId="{88E3A132-A2CD-45BD-860B-384C4E03F2CB}" dt="2023-05-13T07:35:20.885" v="396" actId="478"/>
          <ac:spMkLst>
            <pc:docMk/>
            <pc:sldMk cId="1360090686" sldId="260"/>
            <ac:spMk id="15" creationId="{8C3D3273-F788-637A-2A44-59F78F982393}"/>
          </ac:spMkLst>
        </pc:spChg>
        <pc:spChg chg="add del mod">
          <ac:chgData name="Nicolas Schrode" userId="cba0386d-df98-4a8f-9065-9ff9a6c4d071" providerId="ADAL" clId="{88E3A132-A2CD-45BD-860B-384C4E03F2CB}" dt="2023-05-13T07:35:20.885" v="396" actId="478"/>
          <ac:spMkLst>
            <pc:docMk/>
            <pc:sldMk cId="1360090686" sldId="260"/>
            <ac:spMk id="16" creationId="{3F3FFB52-5CAC-C5EF-7E53-5D3948640DBC}"/>
          </ac:spMkLst>
        </pc:spChg>
        <pc:spChg chg="add del mod">
          <ac:chgData name="Nicolas Schrode" userId="cba0386d-df98-4a8f-9065-9ff9a6c4d071" providerId="ADAL" clId="{88E3A132-A2CD-45BD-860B-384C4E03F2CB}" dt="2023-05-13T07:35:20.885" v="396" actId="478"/>
          <ac:spMkLst>
            <pc:docMk/>
            <pc:sldMk cId="1360090686" sldId="260"/>
            <ac:spMk id="17" creationId="{639BD3AD-6241-51A2-942C-3B105B2A07C1}"/>
          </ac:spMkLst>
        </pc:spChg>
        <pc:spChg chg="add del mod">
          <ac:chgData name="Nicolas Schrode" userId="cba0386d-df98-4a8f-9065-9ff9a6c4d071" providerId="ADAL" clId="{88E3A132-A2CD-45BD-860B-384C4E03F2CB}" dt="2023-05-13T07:35:20.885" v="396" actId="478"/>
          <ac:spMkLst>
            <pc:docMk/>
            <pc:sldMk cId="1360090686" sldId="260"/>
            <ac:spMk id="19" creationId="{D61764FE-EBAC-E7C2-2FDB-2AF5BC0D5D6A}"/>
          </ac:spMkLst>
        </pc:spChg>
        <pc:spChg chg="add del mod">
          <ac:chgData name="Nicolas Schrode" userId="cba0386d-df98-4a8f-9065-9ff9a6c4d071" providerId="ADAL" clId="{88E3A132-A2CD-45BD-860B-384C4E03F2CB}" dt="2023-05-13T07:35:20.885" v="396" actId="478"/>
          <ac:spMkLst>
            <pc:docMk/>
            <pc:sldMk cId="1360090686" sldId="260"/>
            <ac:spMk id="20" creationId="{1BF12A49-083C-BB58-674D-281B3A90C4E9}"/>
          </ac:spMkLst>
        </pc:spChg>
        <pc:spChg chg="add del mod">
          <ac:chgData name="Nicolas Schrode" userId="cba0386d-df98-4a8f-9065-9ff9a6c4d071" providerId="ADAL" clId="{88E3A132-A2CD-45BD-860B-384C4E03F2CB}" dt="2023-05-13T07:35:24.751" v="397" actId="478"/>
          <ac:spMkLst>
            <pc:docMk/>
            <pc:sldMk cId="1360090686" sldId="260"/>
            <ac:spMk id="21" creationId="{AFAD089C-BD61-CE78-7926-0227741D574C}"/>
          </ac:spMkLst>
        </pc:spChg>
        <pc:spChg chg="add del mod">
          <ac:chgData name="Nicolas Schrode" userId="cba0386d-df98-4a8f-9065-9ff9a6c4d071" providerId="ADAL" clId="{88E3A132-A2CD-45BD-860B-384C4E03F2CB}" dt="2023-05-13T07:46:55.338" v="577" actId="478"/>
          <ac:spMkLst>
            <pc:docMk/>
            <pc:sldMk cId="1360090686" sldId="260"/>
            <ac:spMk id="22" creationId="{B1F75FB7-7A9E-1DBF-7B56-72E513FFA1C7}"/>
          </ac:spMkLst>
        </pc:spChg>
        <pc:spChg chg="add del mod">
          <ac:chgData name="Nicolas Schrode" userId="cba0386d-df98-4a8f-9065-9ff9a6c4d071" providerId="ADAL" clId="{88E3A132-A2CD-45BD-860B-384C4E03F2CB}" dt="2023-05-13T07:46:57.420" v="578" actId="478"/>
          <ac:spMkLst>
            <pc:docMk/>
            <pc:sldMk cId="1360090686" sldId="260"/>
            <ac:spMk id="23" creationId="{98FD05C0-5E54-D076-0D03-DB77DB00D9F9}"/>
          </ac:spMkLst>
        </pc:spChg>
        <pc:spChg chg="add mod">
          <ac:chgData name="Nicolas Schrode" userId="cba0386d-df98-4a8f-9065-9ff9a6c4d071" providerId="ADAL" clId="{88E3A132-A2CD-45BD-860B-384C4E03F2CB}" dt="2023-05-15T16:20:48.182" v="7523" actId="20577"/>
          <ac:spMkLst>
            <pc:docMk/>
            <pc:sldMk cId="1360090686" sldId="260"/>
            <ac:spMk id="25" creationId="{721CB859-9A94-860F-5D67-4F9FAC1D1210}"/>
          </ac:spMkLst>
        </pc:spChg>
        <pc:spChg chg="add del">
          <ac:chgData name="Nicolas Schrode" userId="cba0386d-df98-4a8f-9065-9ff9a6c4d071" providerId="ADAL" clId="{88E3A132-A2CD-45BD-860B-384C4E03F2CB}" dt="2023-05-13T07:54:49.391" v="829" actId="478"/>
          <ac:spMkLst>
            <pc:docMk/>
            <pc:sldMk cId="1360090686" sldId="260"/>
            <ac:spMk id="27" creationId="{FD0957EA-6FBD-880B-1C49-F99C55E929EE}"/>
          </ac:spMkLst>
        </pc:spChg>
        <pc:spChg chg="add mod ord">
          <ac:chgData name="Nicolas Schrode" userId="cba0386d-df98-4a8f-9065-9ff9a6c4d071" providerId="ADAL" clId="{88E3A132-A2CD-45BD-860B-384C4E03F2CB}" dt="2023-05-13T11:26:10.346" v="1879" actId="14100"/>
          <ac:spMkLst>
            <pc:docMk/>
            <pc:sldMk cId="1360090686" sldId="260"/>
            <ac:spMk id="28" creationId="{8B06F0B8-5FEA-9F94-F5FA-625F4463195F}"/>
          </ac:spMkLst>
        </pc:spChg>
        <pc:spChg chg="add mod">
          <ac:chgData name="Nicolas Schrode" userId="cba0386d-df98-4a8f-9065-9ff9a6c4d071" providerId="ADAL" clId="{88E3A132-A2CD-45BD-860B-384C4E03F2CB}" dt="2023-05-15T16:19:25.439" v="7507" actId="207"/>
          <ac:spMkLst>
            <pc:docMk/>
            <pc:sldMk cId="1360090686" sldId="260"/>
            <ac:spMk id="29" creationId="{6FA33088-712A-BA41-73D0-1266F8FD76CD}"/>
          </ac:spMkLst>
        </pc:spChg>
        <pc:picChg chg="add del mod">
          <ac:chgData name="Nicolas Schrode" userId="cba0386d-df98-4a8f-9065-9ff9a6c4d071" providerId="ADAL" clId="{88E3A132-A2CD-45BD-860B-384C4E03F2CB}" dt="2023-05-13T07:35:20.885" v="396" actId="478"/>
          <ac:picMkLst>
            <pc:docMk/>
            <pc:sldMk cId="1360090686" sldId="260"/>
            <ac:picMk id="18" creationId="{803381A1-7B77-6040-6183-AF57E96B609D}"/>
          </ac:picMkLst>
        </pc:picChg>
        <pc:picChg chg="add del mod">
          <ac:chgData name="Nicolas Schrode" userId="cba0386d-df98-4a8f-9065-9ff9a6c4d071" providerId="ADAL" clId="{88E3A132-A2CD-45BD-860B-384C4E03F2CB}" dt="2023-05-13T07:43:30.278" v="538" actId="478"/>
          <ac:picMkLst>
            <pc:docMk/>
            <pc:sldMk cId="1360090686" sldId="260"/>
            <ac:picMk id="24" creationId="{850AC27E-4ADA-0601-EFB4-210E0BB77C90}"/>
          </ac:picMkLst>
        </pc:picChg>
      </pc:sldChg>
      <pc:sldChg chg="del">
        <pc:chgData name="Nicolas Schrode" userId="cba0386d-df98-4a8f-9065-9ff9a6c4d071" providerId="ADAL" clId="{88E3A132-A2CD-45BD-860B-384C4E03F2CB}" dt="2023-05-15T16:48:44.532" v="8974" actId="47"/>
        <pc:sldMkLst>
          <pc:docMk/>
          <pc:sldMk cId="2666697009" sldId="261"/>
        </pc:sldMkLst>
      </pc:sldChg>
      <pc:sldChg chg="addSp delSp modSp mod ord">
        <pc:chgData name="Nicolas Schrode" userId="cba0386d-df98-4a8f-9065-9ff9a6c4d071" providerId="ADAL" clId="{88E3A132-A2CD-45BD-860B-384C4E03F2CB}" dt="2023-05-15T16:48:36.975" v="8973" actId="404"/>
        <pc:sldMkLst>
          <pc:docMk/>
          <pc:sldMk cId="820906616" sldId="262"/>
        </pc:sldMkLst>
        <pc:spChg chg="add mod">
          <ac:chgData name="Nicolas Schrode" userId="cba0386d-df98-4a8f-9065-9ff9a6c4d071" providerId="ADAL" clId="{88E3A132-A2CD-45BD-860B-384C4E03F2CB}" dt="2023-05-15T16:48:33.314" v="8972" actId="404"/>
          <ac:spMkLst>
            <pc:docMk/>
            <pc:sldMk cId="820906616" sldId="262"/>
            <ac:spMk id="2" creationId="{BEABF3AB-B2FD-2E4C-B6E6-5F59D610D2CD}"/>
          </ac:spMkLst>
        </pc:spChg>
        <pc:spChg chg="del">
          <ac:chgData name="Nicolas Schrode" userId="cba0386d-df98-4a8f-9065-9ff9a6c4d071" providerId="ADAL" clId="{88E3A132-A2CD-45BD-860B-384C4E03F2CB}" dt="2023-05-15T16:37:38.589" v="8686" actId="478"/>
          <ac:spMkLst>
            <pc:docMk/>
            <pc:sldMk cId="820906616" sldId="262"/>
            <ac:spMk id="3" creationId="{ED0AECFF-1BC9-CF47-8179-95783533018C}"/>
          </ac:spMkLst>
        </pc:spChg>
        <pc:spChg chg="add mod">
          <ac:chgData name="Nicolas Schrode" userId="cba0386d-df98-4a8f-9065-9ff9a6c4d071" providerId="ADAL" clId="{88E3A132-A2CD-45BD-860B-384C4E03F2CB}" dt="2023-05-15T16:48:36.975" v="8973" actId="404"/>
          <ac:spMkLst>
            <pc:docMk/>
            <pc:sldMk cId="820906616" sldId="262"/>
            <ac:spMk id="4" creationId="{A3E61FEE-9C11-2FCB-2EFF-07CDE6582D54}"/>
          </ac:spMkLst>
        </pc:spChg>
        <pc:spChg chg="add mod">
          <ac:chgData name="Nicolas Schrode" userId="cba0386d-df98-4a8f-9065-9ff9a6c4d071" providerId="ADAL" clId="{88E3A132-A2CD-45BD-860B-384C4E03F2CB}" dt="2023-05-15T16:40:56.630" v="8920" actId="20577"/>
          <ac:spMkLst>
            <pc:docMk/>
            <pc:sldMk cId="820906616" sldId="262"/>
            <ac:spMk id="5" creationId="{8F2F7F17-865A-02C5-E37F-5CC794F90D01}"/>
          </ac:spMkLst>
        </pc:spChg>
      </pc:sldChg>
      <pc:sldChg chg="del">
        <pc:chgData name="Nicolas Schrode" userId="cba0386d-df98-4a8f-9065-9ff9a6c4d071" providerId="ADAL" clId="{88E3A132-A2CD-45BD-860B-384C4E03F2CB}" dt="2023-05-15T16:48:48.326" v="8977" actId="47"/>
        <pc:sldMkLst>
          <pc:docMk/>
          <pc:sldMk cId="3743445103" sldId="265"/>
        </pc:sldMkLst>
      </pc:sldChg>
      <pc:sldChg chg="del">
        <pc:chgData name="Nicolas Schrode" userId="cba0386d-df98-4a8f-9065-9ff9a6c4d071" providerId="ADAL" clId="{88E3A132-A2CD-45BD-860B-384C4E03F2CB}" dt="2023-05-15T16:48:49.529" v="8978" actId="47"/>
        <pc:sldMkLst>
          <pc:docMk/>
          <pc:sldMk cId="3834265345" sldId="266"/>
        </pc:sldMkLst>
      </pc:sldChg>
      <pc:sldChg chg="del">
        <pc:chgData name="Nicolas Schrode" userId="cba0386d-df98-4a8f-9065-9ff9a6c4d071" providerId="ADAL" clId="{88E3A132-A2CD-45BD-860B-384C4E03F2CB}" dt="2023-05-15T16:48:50.368" v="8979" actId="47"/>
        <pc:sldMkLst>
          <pc:docMk/>
          <pc:sldMk cId="2006148465" sldId="267"/>
        </pc:sldMkLst>
      </pc:sldChg>
      <pc:sldChg chg="del">
        <pc:chgData name="Nicolas Schrode" userId="cba0386d-df98-4a8f-9065-9ff9a6c4d071" providerId="ADAL" clId="{88E3A132-A2CD-45BD-860B-384C4E03F2CB}" dt="2023-05-15T16:48:51.183" v="8980" actId="47"/>
        <pc:sldMkLst>
          <pc:docMk/>
          <pc:sldMk cId="2529871446" sldId="269"/>
        </pc:sldMkLst>
      </pc:sldChg>
      <pc:sldChg chg="del">
        <pc:chgData name="Nicolas Schrode" userId="cba0386d-df98-4a8f-9065-9ff9a6c4d071" providerId="ADAL" clId="{88E3A132-A2CD-45BD-860B-384C4E03F2CB}" dt="2023-05-15T16:48:45.675" v="8975" actId="47"/>
        <pc:sldMkLst>
          <pc:docMk/>
          <pc:sldMk cId="308828968" sldId="270"/>
        </pc:sldMkLst>
      </pc:sldChg>
      <pc:sldChg chg="del">
        <pc:chgData name="Nicolas Schrode" userId="cba0386d-df98-4a8f-9065-9ff9a6c4d071" providerId="ADAL" clId="{88E3A132-A2CD-45BD-860B-384C4E03F2CB}" dt="2023-05-15T16:48:46.760" v="8976" actId="47"/>
        <pc:sldMkLst>
          <pc:docMk/>
          <pc:sldMk cId="2059249111" sldId="271"/>
        </pc:sldMkLst>
      </pc:sldChg>
      <pc:sldChg chg="addSp delSp modSp mod ord">
        <pc:chgData name="Nicolas Schrode" userId="cba0386d-df98-4a8f-9065-9ff9a6c4d071" providerId="ADAL" clId="{88E3A132-A2CD-45BD-860B-384C4E03F2CB}" dt="2023-05-15T16:12:25.662" v="7327" actId="478"/>
        <pc:sldMkLst>
          <pc:docMk/>
          <pc:sldMk cId="2948415589" sldId="272"/>
        </pc:sldMkLst>
        <pc:spChg chg="del">
          <ac:chgData name="Nicolas Schrode" userId="cba0386d-df98-4a8f-9065-9ff9a6c4d071" providerId="ADAL" clId="{88E3A132-A2CD-45BD-860B-384C4E03F2CB}" dt="2023-05-13T07:43:36.053" v="539" actId="478"/>
          <ac:spMkLst>
            <pc:docMk/>
            <pc:sldMk cId="2948415589" sldId="272"/>
            <ac:spMk id="2" creationId="{C97A2549-3DB2-3443-B4A7-4CCD6CA46FE8}"/>
          </ac:spMkLst>
        </pc:spChg>
        <pc:spChg chg="del mod">
          <ac:chgData name="Nicolas Schrode" userId="cba0386d-df98-4a8f-9065-9ff9a6c4d071" providerId="ADAL" clId="{88E3A132-A2CD-45BD-860B-384C4E03F2CB}" dt="2023-05-13T07:43:43.391" v="542" actId="478"/>
          <ac:spMkLst>
            <pc:docMk/>
            <pc:sldMk cId="2948415589" sldId="272"/>
            <ac:spMk id="3" creationId="{C5F214A7-55A3-BE4C-9EBC-EF4F15901C90}"/>
          </ac:spMkLst>
        </pc:spChg>
        <pc:spChg chg="del">
          <ac:chgData name="Nicolas Schrode" userId="cba0386d-df98-4a8f-9065-9ff9a6c4d071" providerId="ADAL" clId="{88E3A132-A2CD-45BD-860B-384C4E03F2CB}" dt="2023-05-13T07:43:39.328" v="540" actId="478"/>
          <ac:spMkLst>
            <pc:docMk/>
            <pc:sldMk cId="2948415589" sldId="272"/>
            <ac:spMk id="4" creationId="{E9FECA15-E950-0145-B308-5878CEC3D59C}"/>
          </ac:spMkLst>
        </pc:spChg>
        <pc:spChg chg="add mod">
          <ac:chgData name="Nicolas Schrode" userId="cba0386d-df98-4a8f-9065-9ff9a6c4d071" providerId="ADAL" clId="{88E3A132-A2CD-45BD-860B-384C4E03F2CB}" dt="2023-05-13T07:44:46.287" v="555" actId="1076"/>
          <ac:spMkLst>
            <pc:docMk/>
            <pc:sldMk cId="2948415589" sldId="272"/>
            <ac:spMk id="7" creationId="{386FC397-FEAC-4878-4B5B-0E80E99613D2}"/>
          </ac:spMkLst>
        </pc:spChg>
        <pc:spChg chg="add mod">
          <ac:chgData name="Nicolas Schrode" userId="cba0386d-df98-4a8f-9065-9ff9a6c4d071" providerId="ADAL" clId="{88E3A132-A2CD-45BD-860B-384C4E03F2CB}" dt="2023-05-13T07:44:46.287" v="555" actId="1076"/>
          <ac:spMkLst>
            <pc:docMk/>
            <pc:sldMk cId="2948415589" sldId="272"/>
            <ac:spMk id="8" creationId="{5ED0431F-E136-1D93-0A81-A14EB966A978}"/>
          </ac:spMkLst>
        </pc:spChg>
        <pc:spChg chg="add mod">
          <ac:chgData name="Nicolas Schrode" userId="cba0386d-df98-4a8f-9065-9ff9a6c4d071" providerId="ADAL" clId="{88E3A132-A2CD-45BD-860B-384C4E03F2CB}" dt="2023-05-13T11:13:10.734" v="1473" actId="27636"/>
          <ac:spMkLst>
            <pc:docMk/>
            <pc:sldMk cId="2948415589" sldId="272"/>
            <ac:spMk id="9" creationId="{89D2DF23-DA8D-E265-F9CB-075868CC2083}"/>
          </ac:spMkLst>
        </pc:spChg>
        <pc:spChg chg="add del mod ord">
          <ac:chgData name="Nicolas Schrode" userId="cba0386d-df98-4a8f-9065-9ff9a6c4d071" providerId="ADAL" clId="{88E3A132-A2CD-45BD-860B-384C4E03F2CB}" dt="2023-05-15T16:12:25.662" v="7327" actId="478"/>
          <ac:spMkLst>
            <pc:docMk/>
            <pc:sldMk cId="2948415589" sldId="272"/>
            <ac:spMk id="10" creationId="{6F0E9A49-71B7-32F9-708F-B6576BAD1590}"/>
          </ac:spMkLst>
        </pc:spChg>
      </pc:sldChg>
      <pc:sldChg chg="addSp delSp modSp mod ord delAnim modAnim">
        <pc:chgData name="Nicolas Schrode" userId="cba0386d-df98-4a8f-9065-9ff9a6c4d071" providerId="ADAL" clId="{88E3A132-A2CD-45BD-860B-384C4E03F2CB}" dt="2023-05-15T16:17:06.282" v="7471" actId="167"/>
        <pc:sldMkLst>
          <pc:docMk/>
          <pc:sldMk cId="2253804803" sldId="273"/>
        </pc:sldMkLst>
        <pc:spChg chg="del">
          <ac:chgData name="Nicolas Schrode" userId="cba0386d-df98-4a8f-9065-9ff9a6c4d071" providerId="ADAL" clId="{88E3A132-A2CD-45BD-860B-384C4E03F2CB}" dt="2023-05-09T08:38:31.234" v="278" actId="478"/>
          <ac:spMkLst>
            <pc:docMk/>
            <pc:sldMk cId="2253804803" sldId="273"/>
            <ac:spMk id="2" creationId="{D60043EC-A292-9B49-B7F4-0687CAEF8459}"/>
          </ac:spMkLst>
        </pc:spChg>
        <pc:spChg chg="add mod">
          <ac:chgData name="Nicolas Schrode" userId="cba0386d-df98-4a8f-9065-9ff9a6c4d071" providerId="ADAL" clId="{88E3A132-A2CD-45BD-860B-384C4E03F2CB}" dt="2023-05-15T16:06:39.122" v="7261" actId="14100"/>
          <ac:spMkLst>
            <pc:docMk/>
            <pc:sldMk cId="2253804803" sldId="273"/>
            <ac:spMk id="2" creationId="{E4F14186-7AF7-F856-B655-87EE7EB8C953}"/>
          </ac:spMkLst>
        </pc:spChg>
        <pc:spChg chg="add mod ord">
          <ac:chgData name="Nicolas Schrode" userId="cba0386d-df98-4a8f-9065-9ff9a6c4d071" providerId="ADAL" clId="{88E3A132-A2CD-45BD-860B-384C4E03F2CB}" dt="2023-05-15T16:16:54.859" v="7468" actId="14100"/>
          <ac:spMkLst>
            <pc:docMk/>
            <pc:sldMk cId="2253804803" sldId="273"/>
            <ac:spMk id="3" creationId="{1679F4D7-EC01-EC69-2833-13AFCBABB4AB}"/>
          </ac:spMkLst>
        </pc:spChg>
        <pc:spChg chg="del">
          <ac:chgData name="Nicolas Schrode" userId="cba0386d-df98-4a8f-9065-9ff9a6c4d071" providerId="ADAL" clId="{88E3A132-A2CD-45BD-860B-384C4E03F2CB}" dt="2023-05-09T08:38:32.837" v="279" actId="478"/>
          <ac:spMkLst>
            <pc:docMk/>
            <pc:sldMk cId="2253804803" sldId="273"/>
            <ac:spMk id="3" creationId="{E86A1FF7-BA93-8D4B-871F-17653E3F42BD}"/>
          </ac:spMkLst>
        </pc:spChg>
        <pc:spChg chg="add mod ord">
          <ac:chgData name="Nicolas Schrode" userId="cba0386d-df98-4a8f-9065-9ff9a6c4d071" providerId="ADAL" clId="{88E3A132-A2CD-45BD-860B-384C4E03F2CB}" dt="2023-05-15T16:17:06.282" v="7471" actId="167"/>
          <ac:spMkLst>
            <pc:docMk/>
            <pc:sldMk cId="2253804803" sldId="273"/>
            <ac:spMk id="4" creationId="{26D1FC7C-5EE9-03FC-9A04-CC6A7C666FC1}"/>
          </ac:spMkLst>
        </pc:spChg>
        <pc:spChg chg="add mod">
          <ac:chgData name="Nicolas Schrode" userId="cba0386d-df98-4a8f-9065-9ff9a6c4d071" providerId="ADAL" clId="{88E3A132-A2CD-45BD-860B-384C4E03F2CB}" dt="2023-05-09T08:40:09.120" v="299" actId="1076"/>
          <ac:spMkLst>
            <pc:docMk/>
            <pc:sldMk cId="2253804803" sldId="273"/>
            <ac:spMk id="7" creationId="{BAD9D6B0-6C2A-0FB5-BB47-B105A7602514}"/>
          </ac:spMkLst>
        </pc:spChg>
        <pc:spChg chg="add del mod">
          <ac:chgData name="Nicolas Schrode" userId="cba0386d-df98-4a8f-9065-9ff9a6c4d071" providerId="ADAL" clId="{88E3A132-A2CD-45BD-860B-384C4E03F2CB}" dt="2023-05-09T08:40:40.591" v="302" actId="478"/>
          <ac:spMkLst>
            <pc:docMk/>
            <pc:sldMk cId="2253804803" sldId="273"/>
            <ac:spMk id="8" creationId="{D3AC3A65-7410-23BC-44C6-9BE4FC64DF01}"/>
          </ac:spMkLst>
        </pc:spChg>
        <pc:spChg chg="add del mod">
          <ac:chgData name="Nicolas Schrode" userId="cba0386d-df98-4a8f-9065-9ff9a6c4d071" providerId="ADAL" clId="{88E3A132-A2CD-45BD-860B-384C4E03F2CB}" dt="2023-05-09T08:40:42.552" v="304" actId="478"/>
          <ac:spMkLst>
            <pc:docMk/>
            <pc:sldMk cId="2253804803" sldId="273"/>
            <ac:spMk id="9" creationId="{A292FCE3-752D-4785-D546-B8313859464F}"/>
          </ac:spMkLst>
        </pc:spChg>
        <pc:spChg chg="add del mod">
          <ac:chgData name="Nicolas Schrode" userId="cba0386d-df98-4a8f-9065-9ff9a6c4d071" providerId="ADAL" clId="{88E3A132-A2CD-45BD-860B-384C4E03F2CB}" dt="2023-05-09T08:40:44.886" v="306" actId="478"/>
          <ac:spMkLst>
            <pc:docMk/>
            <pc:sldMk cId="2253804803" sldId="273"/>
            <ac:spMk id="10" creationId="{DA66167C-2F6C-C92F-F6CD-66FAFE93E673}"/>
          </ac:spMkLst>
        </pc:spChg>
        <pc:spChg chg="add del mod">
          <ac:chgData name="Nicolas Schrode" userId="cba0386d-df98-4a8f-9065-9ff9a6c4d071" providerId="ADAL" clId="{88E3A132-A2CD-45BD-860B-384C4E03F2CB}" dt="2023-05-09T08:40:41.582" v="303" actId="478"/>
          <ac:spMkLst>
            <pc:docMk/>
            <pc:sldMk cId="2253804803" sldId="273"/>
            <ac:spMk id="11" creationId="{D1353EAB-D9A2-50FF-FA94-2F4A232F9BE5}"/>
          </ac:spMkLst>
        </pc:spChg>
        <pc:spChg chg="add del mod">
          <ac:chgData name="Nicolas Schrode" userId="cba0386d-df98-4a8f-9065-9ff9a6c4d071" providerId="ADAL" clId="{88E3A132-A2CD-45BD-860B-384C4E03F2CB}" dt="2023-05-09T08:40:43.485" v="305" actId="478"/>
          <ac:spMkLst>
            <pc:docMk/>
            <pc:sldMk cId="2253804803" sldId="273"/>
            <ac:spMk id="12" creationId="{1AF437B7-3389-8454-4222-F7622073D21E}"/>
          </ac:spMkLst>
        </pc:spChg>
        <pc:spChg chg="add del mod">
          <ac:chgData name="Nicolas Schrode" userId="cba0386d-df98-4a8f-9065-9ff9a6c4d071" providerId="ADAL" clId="{88E3A132-A2CD-45BD-860B-384C4E03F2CB}" dt="2023-05-09T08:40:45.773" v="307" actId="478"/>
          <ac:spMkLst>
            <pc:docMk/>
            <pc:sldMk cId="2253804803" sldId="273"/>
            <ac:spMk id="13" creationId="{CB166278-B255-AA67-A04F-0D37CE1ADEF8}"/>
          </ac:spMkLst>
        </pc:spChg>
        <pc:spChg chg="add mod">
          <ac:chgData name="Nicolas Schrode" userId="cba0386d-df98-4a8f-9065-9ff9a6c4d071" providerId="ADAL" clId="{88E3A132-A2CD-45BD-860B-384C4E03F2CB}" dt="2023-05-09T08:44:36.772" v="365" actId="1076"/>
          <ac:spMkLst>
            <pc:docMk/>
            <pc:sldMk cId="2253804803" sldId="273"/>
            <ac:spMk id="14" creationId="{ADDFEDD1-713A-24CF-E387-6FAD53E5C58F}"/>
          </ac:spMkLst>
        </pc:spChg>
        <pc:spChg chg="add del mod">
          <ac:chgData name="Nicolas Schrode" userId="cba0386d-df98-4a8f-9065-9ff9a6c4d071" providerId="ADAL" clId="{88E3A132-A2CD-45BD-860B-384C4E03F2CB}" dt="2023-05-15T16:05:00.090" v="7125" actId="478"/>
          <ac:spMkLst>
            <pc:docMk/>
            <pc:sldMk cId="2253804803" sldId="273"/>
            <ac:spMk id="15" creationId="{B9D78DAA-BBAD-5184-F11D-2B19BF17E418}"/>
          </ac:spMkLst>
        </pc:spChg>
        <pc:spChg chg="add mod">
          <ac:chgData name="Nicolas Schrode" userId="cba0386d-df98-4a8f-9065-9ff9a6c4d071" providerId="ADAL" clId="{88E3A132-A2CD-45BD-860B-384C4E03F2CB}" dt="2023-05-09T08:44:38.813" v="366" actId="1076"/>
          <ac:spMkLst>
            <pc:docMk/>
            <pc:sldMk cId="2253804803" sldId="273"/>
            <ac:spMk id="16" creationId="{8D9A5E2E-FB55-AB5F-CBFD-44588C15D40F}"/>
          </ac:spMkLst>
        </pc:spChg>
        <pc:spChg chg="add del mod">
          <ac:chgData name="Nicolas Schrode" userId="cba0386d-df98-4a8f-9065-9ff9a6c4d071" providerId="ADAL" clId="{88E3A132-A2CD-45BD-860B-384C4E03F2CB}" dt="2023-05-09T08:43:25.147" v="344"/>
          <ac:spMkLst>
            <pc:docMk/>
            <pc:sldMk cId="2253804803" sldId="273"/>
            <ac:spMk id="18" creationId="{6EE00817-78C7-2B3D-0E94-8313EF000560}"/>
          </ac:spMkLst>
        </pc:spChg>
        <pc:spChg chg="add mod">
          <ac:chgData name="Nicolas Schrode" userId="cba0386d-df98-4a8f-9065-9ff9a6c4d071" providerId="ADAL" clId="{88E3A132-A2CD-45BD-860B-384C4E03F2CB}" dt="2023-05-09T08:45:44.798" v="375" actId="14100"/>
          <ac:spMkLst>
            <pc:docMk/>
            <pc:sldMk cId="2253804803" sldId="273"/>
            <ac:spMk id="19" creationId="{39FC0C1F-0B97-9A8E-4E75-2CB54427A911}"/>
          </ac:spMkLst>
        </pc:spChg>
        <pc:spChg chg="add mod">
          <ac:chgData name="Nicolas Schrode" userId="cba0386d-df98-4a8f-9065-9ff9a6c4d071" providerId="ADAL" clId="{88E3A132-A2CD-45BD-860B-384C4E03F2CB}" dt="2023-05-09T08:44:45.235" v="367" actId="1076"/>
          <ac:spMkLst>
            <pc:docMk/>
            <pc:sldMk cId="2253804803" sldId="273"/>
            <ac:spMk id="20" creationId="{695DE30A-7476-5AA0-DFC2-DE77CBCA0E6A}"/>
          </ac:spMkLst>
        </pc:spChg>
        <pc:spChg chg="add mod">
          <ac:chgData name="Nicolas Schrode" userId="cba0386d-df98-4a8f-9065-9ff9a6c4d071" providerId="ADAL" clId="{88E3A132-A2CD-45BD-860B-384C4E03F2CB}" dt="2023-05-09T08:45:39.729" v="373" actId="14100"/>
          <ac:spMkLst>
            <pc:docMk/>
            <pc:sldMk cId="2253804803" sldId="273"/>
            <ac:spMk id="21" creationId="{09ADE7EC-EDB7-1E94-C426-806E50D30041}"/>
          </ac:spMkLst>
        </pc:spChg>
        <pc:graphicFrameChg chg="add mod modGraphic">
          <ac:chgData name="Nicolas Schrode" userId="cba0386d-df98-4a8f-9065-9ff9a6c4d071" providerId="ADAL" clId="{88E3A132-A2CD-45BD-860B-384C4E03F2CB}" dt="2023-05-15T16:06:22.378" v="7257" actId="20577"/>
          <ac:graphicFrameMkLst>
            <pc:docMk/>
            <pc:sldMk cId="2253804803" sldId="273"/>
            <ac:graphicFrameMk id="6" creationId="{F6C9E633-5AB1-C1A7-EA1F-61A520D8C475}"/>
          </ac:graphicFrameMkLst>
        </pc:graphicFrameChg>
        <pc:graphicFrameChg chg="add del mod">
          <ac:chgData name="Nicolas Schrode" userId="cba0386d-df98-4a8f-9065-9ff9a6c4d071" providerId="ADAL" clId="{88E3A132-A2CD-45BD-860B-384C4E03F2CB}" dt="2023-05-09T08:43:25.147" v="344"/>
          <ac:graphicFrameMkLst>
            <pc:docMk/>
            <pc:sldMk cId="2253804803" sldId="273"/>
            <ac:graphicFrameMk id="17" creationId="{37CDCB0D-644C-8D39-6374-F1EDFE1A21A2}"/>
          </ac:graphicFrameMkLst>
        </pc:graphicFrameChg>
        <pc:picChg chg="add del mod">
          <ac:chgData name="Nicolas Schrode" userId="cba0386d-df98-4a8f-9065-9ff9a6c4d071" providerId="ADAL" clId="{88E3A132-A2CD-45BD-860B-384C4E03F2CB}" dt="2023-05-09T08:38:35.459" v="281" actId="478"/>
          <ac:picMkLst>
            <pc:docMk/>
            <pc:sldMk cId="2253804803" sldId="273"/>
            <ac:picMk id="4" creationId="{77DE1580-F454-AF09-5627-F72F2E533EE1}"/>
          </ac:picMkLst>
        </pc:picChg>
        <pc:picChg chg="add mod">
          <ac:chgData name="Nicolas Schrode" userId="cba0386d-df98-4a8f-9065-9ff9a6c4d071" providerId="ADAL" clId="{88E3A132-A2CD-45BD-860B-384C4E03F2CB}" dt="2023-05-09T08:40:09.120" v="299" actId="1076"/>
          <ac:picMkLst>
            <pc:docMk/>
            <pc:sldMk cId="2253804803" sldId="273"/>
            <ac:picMk id="5" creationId="{F41424F5-7D67-DDB5-280D-8A49F9E68D8D}"/>
          </ac:picMkLst>
        </pc:picChg>
      </pc:sldChg>
      <pc:sldChg chg="del">
        <pc:chgData name="Nicolas Schrode" userId="cba0386d-df98-4a8f-9065-9ff9a6c4d071" providerId="ADAL" clId="{88E3A132-A2CD-45BD-860B-384C4E03F2CB}" dt="2023-05-15T16:37:15.571" v="8683" actId="47"/>
        <pc:sldMkLst>
          <pc:docMk/>
          <pc:sldMk cId="1336244779" sldId="274"/>
        </pc:sldMkLst>
      </pc:sldChg>
      <pc:sldChg chg="addSp delSp modSp add mod modAnim">
        <pc:chgData name="Nicolas Schrode" userId="cba0386d-df98-4a8f-9065-9ff9a6c4d071" providerId="ADAL" clId="{88E3A132-A2CD-45BD-860B-384C4E03F2CB}" dt="2023-05-15T16:54:17.799" v="9093"/>
        <pc:sldMkLst>
          <pc:docMk/>
          <pc:sldMk cId="658802623" sldId="275"/>
        </pc:sldMkLst>
        <pc:spChg chg="add del mod">
          <ac:chgData name="Nicolas Schrode" userId="cba0386d-df98-4a8f-9065-9ff9a6c4d071" providerId="ADAL" clId="{88E3A132-A2CD-45BD-860B-384C4E03F2CB}" dt="2023-05-13T11:21:28.744" v="1865" actId="478"/>
          <ac:spMkLst>
            <pc:docMk/>
            <pc:sldMk cId="658802623" sldId="275"/>
            <ac:spMk id="2" creationId="{9A87764F-E882-72C0-7AAB-518204EA9CAB}"/>
          </ac:spMkLst>
        </pc:spChg>
        <pc:spChg chg="add mod">
          <ac:chgData name="Nicolas Schrode" userId="cba0386d-df98-4a8f-9065-9ff9a6c4d071" providerId="ADAL" clId="{88E3A132-A2CD-45BD-860B-384C4E03F2CB}" dt="2023-05-15T16:25:06.116" v="7583" actId="255"/>
          <ac:spMkLst>
            <pc:docMk/>
            <pc:sldMk cId="658802623" sldId="275"/>
            <ac:spMk id="3" creationId="{ECF0D260-8925-DEA1-C828-80DC8A5A9DE6}"/>
          </ac:spMkLst>
        </pc:spChg>
        <pc:spChg chg="mod">
          <ac:chgData name="Nicolas Schrode" userId="cba0386d-df98-4a8f-9065-9ff9a6c4d071" providerId="ADAL" clId="{88E3A132-A2CD-45BD-860B-384C4E03F2CB}" dt="2023-05-15T15:02:56.874" v="3482" actId="1076"/>
          <ac:spMkLst>
            <pc:docMk/>
            <pc:sldMk cId="658802623" sldId="275"/>
            <ac:spMk id="25" creationId="{721CB859-9A94-860F-5D67-4F9FAC1D1210}"/>
          </ac:spMkLst>
        </pc:spChg>
        <pc:picChg chg="add mod modCrop">
          <ac:chgData name="Nicolas Schrode" userId="cba0386d-df98-4a8f-9065-9ff9a6c4d071" providerId="ADAL" clId="{88E3A132-A2CD-45BD-860B-384C4E03F2CB}" dt="2023-05-15T15:02:54.438" v="3481" actId="1076"/>
          <ac:picMkLst>
            <pc:docMk/>
            <pc:sldMk cId="658802623" sldId="275"/>
            <ac:picMk id="5" creationId="{D5636E95-AD6A-C2B0-AAD7-7FFA2460982F}"/>
          </ac:picMkLst>
        </pc:picChg>
      </pc:sldChg>
      <pc:sldChg chg="addSp delSp modSp add mod modAnim">
        <pc:chgData name="Nicolas Schrode" userId="cba0386d-df98-4a8f-9065-9ff9a6c4d071" providerId="ADAL" clId="{88E3A132-A2CD-45BD-860B-384C4E03F2CB}" dt="2023-05-15T16:34:50.411" v="8614" actId="1076"/>
        <pc:sldMkLst>
          <pc:docMk/>
          <pc:sldMk cId="820920843" sldId="276"/>
        </pc:sldMkLst>
        <pc:spChg chg="add del mod">
          <ac:chgData name="Nicolas Schrode" userId="cba0386d-df98-4a8f-9065-9ff9a6c4d071" providerId="ADAL" clId="{88E3A132-A2CD-45BD-860B-384C4E03F2CB}" dt="2023-05-15T14:57:26.768" v="2992" actId="478"/>
          <ac:spMkLst>
            <pc:docMk/>
            <pc:sldMk cId="820920843" sldId="276"/>
            <ac:spMk id="2" creationId="{55D147AD-B178-6781-B0C0-E4D6542D019A}"/>
          </ac:spMkLst>
        </pc:spChg>
        <pc:spChg chg="add mod">
          <ac:chgData name="Nicolas Schrode" userId="cba0386d-df98-4a8f-9065-9ff9a6c4d071" providerId="ADAL" clId="{88E3A132-A2CD-45BD-860B-384C4E03F2CB}" dt="2023-05-15T16:34:47.881" v="8613" actId="1076"/>
          <ac:spMkLst>
            <pc:docMk/>
            <pc:sldMk cId="820920843" sldId="276"/>
            <ac:spMk id="3" creationId="{D67A9C18-C715-0D3C-B399-0AF190F0C55B}"/>
          </ac:spMkLst>
        </pc:spChg>
        <pc:spChg chg="add mod">
          <ac:chgData name="Nicolas Schrode" userId="cba0386d-df98-4a8f-9065-9ff9a6c4d071" providerId="ADAL" clId="{88E3A132-A2CD-45BD-860B-384C4E03F2CB}" dt="2023-05-15T16:34:50.411" v="8614" actId="1076"/>
          <ac:spMkLst>
            <pc:docMk/>
            <pc:sldMk cId="820920843" sldId="276"/>
            <ac:spMk id="4" creationId="{62ABE81C-E562-3C3E-195C-A9273D961126}"/>
          </ac:spMkLst>
        </pc:spChg>
        <pc:spChg chg="del mod">
          <ac:chgData name="Nicolas Schrode" userId="cba0386d-df98-4a8f-9065-9ff9a6c4d071" providerId="ADAL" clId="{88E3A132-A2CD-45BD-860B-384C4E03F2CB}" dt="2023-05-15T14:57:24.743" v="2991" actId="478"/>
          <ac:spMkLst>
            <pc:docMk/>
            <pc:sldMk cId="820920843" sldId="276"/>
            <ac:spMk id="25" creationId="{721CB859-9A94-860F-5D67-4F9FAC1D1210}"/>
          </ac:spMkLst>
        </pc:spChg>
      </pc:sldChg>
      <pc:sldChg chg="new del">
        <pc:chgData name="Nicolas Schrode" userId="cba0386d-df98-4a8f-9065-9ff9a6c4d071" providerId="ADAL" clId="{88E3A132-A2CD-45BD-860B-384C4E03F2CB}" dt="2023-05-13T07:48:42.422" v="758" actId="47"/>
        <pc:sldMkLst>
          <pc:docMk/>
          <pc:sldMk cId="2564705217" sldId="276"/>
        </pc:sldMkLst>
      </pc:sldChg>
      <pc:sldChg chg="addSp delSp modSp add mod modAnim">
        <pc:chgData name="Nicolas Schrode" userId="cba0386d-df98-4a8f-9065-9ff9a6c4d071" providerId="ADAL" clId="{88E3A132-A2CD-45BD-860B-384C4E03F2CB}" dt="2023-05-15T16:25:16.990" v="7585" actId="255"/>
        <pc:sldMkLst>
          <pc:docMk/>
          <pc:sldMk cId="3491185740" sldId="277"/>
        </pc:sldMkLst>
        <pc:spChg chg="add del mod">
          <ac:chgData name="Nicolas Schrode" userId="cba0386d-df98-4a8f-9065-9ff9a6c4d071" providerId="ADAL" clId="{88E3A132-A2CD-45BD-860B-384C4E03F2CB}" dt="2023-05-15T15:09:57.847" v="4276" actId="478"/>
          <ac:spMkLst>
            <pc:docMk/>
            <pc:sldMk cId="3491185740" sldId="277"/>
            <ac:spMk id="2" creationId="{97986839-3975-EB19-D362-AC612B49DB4A}"/>
          </ac:spMkLst>
        </pc:spChg>
        <pc:spChg chg="add mod">
          <ac:chgData name="Nicolas Schrode" userId="cba0386d-df98-4a8f-9065-9ff9a6c4d071" providerId="ADAL" clId="{88E3A132-A2CD-45BD-860B-384C4E03F2CB}" dt="2023-05-15T15:21:01.249" v="5045" actId="20577"/>
          <ac:spMkLst>
            <pc:docMk/>
            <pc:sldMk cId="3491185740" sldId="277"/>
            <ac:spMk id="3" creationId="{6A48E3D1-56F0-1182-3E4F-0BED3CC46FE8}"/>
          </ac:spMkLst>
        </pc:spChg>
        <pc:spChg chg="add mod">
          <ac:chgData name="Nicolas Schrode" userId="cba0386d-df98-4a8f-9065-9ff9a6c4d071" providerId="ADAL" clId="{88E3A132-A2CD-45BD-860B-384C4E03F2CB}" dt="2023-05-15T16:25:16.990" v="7585" actId="255"/>
          <ac:spMkLst>
            <pc:docMk/>
            <pc:sldMk cId="3491185740" sldId="277"/>
            <ac:spMk id="4" creationId="{E962A114-912A-1CDA-6A8C-703DB2B96498}"/>
          </ac:spMkLst>
        </pc:spChg>
        <pc:spChg chg="del mod">
          <ac:chgData name="Nicolas Schrode" userId="cba0386d-df98-4a8f-9065-9ff9a6c4d071" providerId="ADAL" clId="{88E3A132-A2CD-45BD-860B-384C4E03F2CB}" dt="2023-05-15T15:09:55.840" v="4275" actId="478"/>
          <ac:spMkLst>
            <pc:docMk/>
            <pc:sldMk cId="3491185740" sldId="277"/>
            <ac:spMk id="25" creationId="{721CB859-9A94-860F-5D67-4F9FAC1D1210}"/>
          </ac:spMkLst>
        </pc:spChg>
      </pc:sldChg>
      <pc:sldChg chg="addSp delSp modSp add mod modAnim">
        <pc:chgData name="Nicolas Schrode" userId="cba0386d-df98-4a8f-9065-9ff9a6c4d071" providerId="ADAL" clId="{88E3A132-A2CD-45BD-860B-384C4E03F2CB}" dt="2023-05-15T16:56:12.148" v="9094"/>
        <pc:sldMkLst>
          <pc:docMk/>
          <pc:sldMk cId="3075950136" sldId="278"/>
        </pc:sldMkLst>
        <pc:spChg chg="add del mod">
          <ac:chgData name="Nicolas Schrode" userId="cba0386d-df98-4a8f-9065-9ff9a6c4d071" providerId="ADAL" clId="{88E3A132-A2CD-45BD-860B-384C4E03F2CB}" dt="2023-05-15T15:20:50.817" v="5042" actId="478"/>
          <ac:spMkLst>
            <pc:docMk/>
            <pc:sldMk cId="3075950136" sldId="278"/>
            <ac:spMk id="2" creationId="{353230FD-1F29-C4CD-9E79-0A4D5DC6ADBE}"/>
          </ac:spMkLst>
        </pc:spChg>
        <pc:spChg chg="add del">
          <ac:chgData name="Nicolas Schrode" userId="cba0386d-df98-4a8f-9065-9ff9a6c4d071" providerId="ADAL" clId="{88E3A132-A2CD-45BD-860B-384C4E03F2CB}" dt="2023-05-13T11:18:37.272" v="1804" actId="478"/>
          <ac:spMkLst>
            <pc:docMk/>
            <pc:sldMk cId="3075950136" sldId="278"/>
            <ac:spMk id="4" creationId="{79BCE8A6-1688-C39B-5FE9-56C3CAF3CC6F}"/>
          </ac:spMkLst>
        </pc:spChg>
        <pc:spChg chg="add mod">
          <ac:chgData name="Nicolas Schrode" userId="cba0386d-df98-4a8f-9065-9ff9a6c4d071" providerId="ADAL" clId="{88E3A132-A2CD-45BD-860B-384C4E03F2CB}" dt="2023-05-15T15:39:48.101" v="6043" actId="1076"/>
          <ac:spMkLst>
            <pc:docMk/>
            <pc:sldMk cId="3075950136" sldId="278"/>
            <ac:spMk id="7" creationId="{EAEA8D5B-80B1-CC85-5C27-02E93AD93CA9}"/>
          </ac:spMkLst>
        </pc:spChg>
        <pc:spChg chg="add mod">
          <ac:chgData name="Nicolas Schrode" userId="cba0386d-df98-4a8f-9065-9ff9a6c4d071" providerId="ADAL" clId="{88E3A132-A2CD-45BD-860B-384C4E03F2CB}" dt="2023-05-15T15:46:37.982" v="6270" actId="1076"/>
          <ac:spMkLst>
            <pc:docMk/>
            <pc:sldMk cId="3075950136" sldId="278"/>
            <ac:spMk id="8" creationId="{830A15DE-A6BC-8529-5FCA-61E9E76CE7AE}"/>
          </ac:spMkLst>
        </pc:spChg>
        <pc:spChg chg="add del mod">
          <ac:chgData name="Nicolas Schrode" userId="cba0386d-df98-4a8f-9065-9ff9a6c4d071" providerId="ADAL" clId="{88E3A132-A2CD-45BD-860B-384C4E03F2CB}" dt="2023-05-15T15:22:07.498" v="5056" actId="478"/>
          <ac:spMkLst>
            <pc:docMk/>
            <pc:sldMk cId="3075950136" sldId="278"/>
            <ac:spMk id="9" creationId="{5A002F65-15A2-D0D3-E080-459A0D8FA979}"/>
          </ac:spMkLst>
        </pc:spChg>
        <pc:spChg chg="add mod">
          <ac:chgData name="Nicolas Schrode" userId="cba0386d-df98-4a8f-9065-9ff9a6c4d071" providerId="ADAL" clId="{88E3A132-A2CD-45BD-860B-384C4E03F2CB}" dt="2023-05-15T16:34:29.851" v="8604" actId="20577"/>
          <ac:spMkLst>
            <pc:docMk/>
            <pc:sldMk cId="3075950136" sldId="278"/>
            <ac:spMk id="10" creationId="{45801F35-8FF9-319D-3AD6-44D3C87F3E64}"/>
          </ac:spMkLst>
        </pc:spChg>
        <pc:spChg chg="del mod">
          <ac:chgData name="Nicolas Schrode" userId="cba0386d-df98-4a8f-9065-9ff9a6c4d071" providerId="ADAL" clId="{88E3A132-A2CD-45BD-860B-384C4E03F2CB}" dt="2023-05-15T15:20:49.109" v="5041" actId="478"/>
          <ac:spMkLst>
            <pc:docMk/>
            <pc:sldMk cId="3075950136" sldId="278"/>
            <ac:spMk id="25" creationId="{721CB859-9A94-860F-5D67-4F9FAC1D1210}"/>
          </ac:spMkLst>
        </pc:spChg>
        <pc:picChg chg="add mod modCrop">
          <ac:chgData name="Nicolas Schrode" userId="cba0386d-df98-4a8f-9065-9ff9a6c4d071" providerId="ADAL" clId="{88E3A132-A2CD-45BD-860B-384C4E03F2CB}" dt="2023-05-15T15:46:35.842" v="6269" actId="1076"/>
          <ac:picMkLst>
            <pc:docMk/>
            <pc:sldMk cId="3075950136" sldId="278"/>
            <ac:picMk id="6" creationId="{730E0D53-E004-0D97-8B90-8697F0F34D6F}"/>
          </ac:picMkLst>
        </pc:picChg>
      </pc:sldChg>
      <pc:sldChg chg="addSp delSp modSp add mod modAnim">
        <pc:chgData name="Nicolas Schrode" userId="cba0386d-df98-4a8f-9065-9ff9a6c4d071" providerId="ADAL" clId="{88E3A132-A2CD-45BD-860B-384C4E03F2CB}" dt="2023-05-15T16:34:33.094" v="8609" actId="1076"/>
        <pc:sldMkLst>
          <pc:docMk/>
          <pc:sldMk cId="667149638" sldId="279"/>
        </pc:sldMkLst>
        <pc:spChg chg="add del mod">
          <ac:chgData name="Nicolas Schrode" userId="cba0386d-df98-4a8f-9065-9ff9a6c4d071" providerId="ADAL" clId="{88E3A132-A2CD-45BD-860B-384C4E03F2CB}" dt="2023-05-15T16:27:46.402" v="7588" actId="478"/>
          <ac:spMkLst>
            <pc:docMk/>
            <pc:sldMk cId="667149638" sldId="279"/>
            <ac:spMk id="2" creationId="{3E147229-BE31-1E57-8B72-9D889F75446B}"/>
          </ac:spMkLst>
        </pc:spChg>
        <pc:spChg chg="add mod">
          <ac:chgData name="Nicolas Schrode" userId="cba0386d-df98-4a8f-9065-9ff9a6c4d071" providerId="ADAL" clId="{88E3A132-A2CD-45BD-860B-384C4E03F2CB}" dt="2023-05-15T16:34:33.094" v="8609" actId="1076"/>
          <ac:spMkLst>
            <pc:docMk/>
            <pc:sldMk cId="667149638" sldId="279"/>
            <ac:spMk id="3" creationId="{85DF3910-0251-CCA5-C957-80AC0127386A}"/>
          </ac:spMkLst>
        </pc:spChg>
        <pc:spChg chg="add mod">
          <ac:chgData name="Nicolas Schrode" userId="cba0386d-df98-4a8f-9065-9ff9a6c4d071" providerId="ADAL" clId="{88E3A132-A2CD-45BD-860B-384C4E03F2CB}" dt="2023-05-15T16:33:51.992" v="8509" actId="1076"/>
          <ac:spMkLst>
            <pc:docMk/>
            <pc:sldMk cId="667149638" sldId="279"/>
            <ac:spMk id="4" creationId="{20E29605-16C0-1FE8-AFFB-68A5EABA2678}"/>
          </ac:spMkLst>
        </pc:spChg>
        <pc:spChg chg="del mod">
          <ac:chgData name="Nicolas Schrode" userId="cba0386d-df98-4a8f-9065-9ff9a6c4d071" providerId="ADAL" clId="{88E3A132-A2CD-45BD-860B-384C4E03F2CB}" dt="2023-05-15T16:27:49.932" v="7589" actId="478"/>
          <ac:spMkLst>
            <pc:docMk/>
            <pc:sldMk cId="667149638" sldId="279"/>
            <ac:spMk id="25" creationId="{721CB859-9A94-860F-5D67-4F9FAC1D1210}"/>
          </ac:spMkLst>
        </pc:spChg>
      </pc:sldChg>
      <pc:sldChg chg="modSp new mod">
        <pc:chgData name="Nicolas Schrode" userId="cba0386d-df98-4a8f-9065-9ff9a6c4d071" providerId="ADAL" clId="{88E3A132-A2CD-45BD-860B-384C4E03F2CB}" dt="2023-05-15T16:57:50.909" v="9138" actId="20577"/>
        <pc:sldMkLst>
          <pc:docMk/>
          <pc:sldMk cId="2442897744" sldId="280"/>
        </pc:sldMkLst>
        <pc:spChg chg="mod">
          <ac:chgData name="Nicolas Schrode" userId="cba0386d-df98-4a8f-9065-9ff9a6c4d071" providerId="ADAL" clId="{88E3A132-A2CD-45BD-860B-384C4E03F2CB}" dt="2023-05-15T16:57:50.909" v="9138" actId="20577"/>
          <ac:spMkLst>
            <pc:docMk/>
            <pc:sldMk cId="2442897744" sldId="280"/>
            <ac:spMk id="2" creationId="{636068B6-7EC5-97BA-1472-52EB1A68181F}"/>
          </ac:spMkLst>
        </pc:spChg>
        <pc:spChg chg="mod">
          <ac:chgData name="Nicolas Schrode" userId="cba0386d-df98-4a8f-9065-9ff9a6c4d071" providerId="ADAL" clId="{88E3A132-A2CD-45BD-860B-384C4E03F2CB}" dt="2023-05-13T11:14:54.111" v="1532" actId="20577"/>
          <ac:spMkLst>
            <pc:docMk/>
            <pc:sldMk cId="2442897744" sldId="280"/>
            <ac:spMk id="3" creationId="{BC274288-1683-0F36-CE47-61614F582602}"/>
          </ac:spMkLst>
        </pc:spChg>
        <pc:spChg chg="mod">
          <ac:chgData name="Nicolas Schrode" userId="cba0386d-df98-4a8f-9065-9ff9a6c4d071" providerId="ADAL" clId="{88E3A132-A2CD-45BD-860B-384C4E03F2CB}" dt="2023-05-13T10:13:19.586" v="1025" actId="20577"/>
          <ac:spMkLst>
            <pc:docMk/>
            <pc:sldMk cId="2442897744" sldId="280"/>
            <ac:spMk id="5" creationId="{962103A8-2D08-4B0B-B7EF-F9D6F3B6CC16}"/>
          </ac:spMkLst>
        </pc:spChg>
      </pc:sldChg>
      <pc:sldChg chg="modSp new add del mod ord">
        <pc:chgData name="Nicolas Schrode" userId="cba0386d-df98-4a8f-9065-9ff9a6c4d071" providerId="ADAL" clId="{88E3A132-A2CD-45BD-860B-384C4E03F2CB}" dt="2023-05-15T16:49:26.043" v="9067" actId="20577"/>
        <pc:sldMkLst>
          <pc:docMk/>
          <pc:sldMk cId="1536979045" sldId="281"/>
        </pc:sldMkLst>
        <pc:spChg chg="mod">
          <ac:chgData name="Nicolas Schrode" userId="cba0386d-df98-4a8f-9065-9ff9a6c4d071" providerId="ADAL" clId="{88E3A132-A2CD-45BD-860B-384C4E03F2CB}" dt="2023-05-15T16:49:26.043" v="9067" actId="20577"/>
          <ac:spMkLst>
            <pc:docMk/>
            <pc:sldMk cId="1536979045" sldId="281"/>
            <ac:spMk id="2" creationId="{541BA5F0-0C88-23B6-FAC4-3FBB2C297619}"/>
          </ac:spMkLst>
        </pc:spChg>
        <pc:spChg chg="mod">
          <ac:chgData name="Nicolas Schrode" userId="cba0386d-df98-4a8f-9065-9ff9a6c4d071" providerId="ADAL" clId="{88E3A132-A2CD-45BD-860B-384C4E03F2CB}" dt="2023-05-15T16:49:08.591" v="9008" actId="20577"/>
          <ac:spMkLst>
            <pc:docMk/>
            <pc:sldMk cId="1536979045" sldId="281"/>
            <ac:spMk id="3" creationId="{F0629666-D2A0-F457-97FC-6A6AD353F3F1}"/>
          </ac:spMkLst>
        </pc:spChg>
        <pc:spChg chg="mod">
          <ac:chgData name="Nicolas Schrode" userId="cba0386d-df98-4a8f-9065-9ff9a6c4d071" providerId="ADAL" clId="{88E3A132-A2CD-45BD-860B-384C4E03F2CB}" dt="2023-05-15T16:48:59.939" v="8985" actId="20577"/>
          <ac:spMkLst>
            <pc:docMk/>
            <pc:sldMk cId="1536979045" sldId="281"/>
            <ac:spMk id="5" creationId="{92272A8D-8CB0-5FC0-8EAE-B3F68DE088F1}"/>
          </ac:spMkLst>
        </pc:spChg>
      </pc:sldChg>
      <pc:sldChg chg="addSp delSp modSp new add del mod">
        <pc:chgData name="Nicolas Schrode" userId="cba0386d-df98-4a8f-9065-9ff9a6c4d071" providerId="ADAL" clId="{88E3A132-A2CD-45BD-860B-384C4E03F2CB}" dt="2023-05-15T16:37:12.630" v="8682" actId="47"/>
        <pc:sldMkLst>
          <pc:docMk/>
          <pc:sldMk cId="403230617" sldId="282"/>
        </pc:sldMkLst>
        <pc:spChg chg="del">
          <ac:chgData name="Nicolas Schrode" userId="cba0386d-df98-4a8f-9065-9ff9a6c4d071" providerId="ADAL" clId="{88E3A132-A2CD-45BD-860B-384C4E03F2CB}" dt="2023-05-15T14:42:29.498" v="2432" actId="478"/>
          <ac:spMkLst>
            <pc:docMk/>
            <pc:sldMk cId="403230617" sldId="282"/>
            <ac:spMk id="2" creationId="{6009F54A-5152-F716-2F43-120D2574E2D6}"/>
          </ac:spMkLst>
        </pc:spChg>
        <pc:spChg chg="del">
          <ac:chgData name="Nicolas Schrode" userId="cba0386d-df98-4a8f-9065-9ff9a6c4d071" providerId="ADAL" clId="{88E3A132-A2CD-45BD-860B-384C4E03F2CB}" dt="2023-05-15T14:42:27.410" v="2431" actId="478"/>
          <ac:spMkLst>
            <pc:docMk/>
            <pc:sldMk cId="403230617" sldId="282"/>
            <ac:spMk id="3" creationId="{19C5C010-5486-D860-E888-7E00F9CBE04A}"/>
          </ac:spMkLst>
        </pc:spChg>
        <pc:spChg chg="del">
          <ac:chgData name="Nicolas Schrode" userId="cba0386d-df98-4a8f-9065-9ff9a6c4d071" providerId="ADAL" clId="{88E3A132-A2CD-45BD-860B-384C4E03F2CB}" dt="2023-05-15T14:42:22.659" v="2429" actId="478"/>
          <ac:spMkLst>
            <pc:docMk/>
            <pc:sldMk cId="403230617" sldId="282"/>
            <ac:spMk id="4" creationId="{DE060AE9-2441-B2C0-3AF2-16E9CD84BFBB}"/>
          </ac:spMkLst>
        </pc:spChg>
        <pc:spChg chg="del">
          <ac:chgData name="Nicolas Schrode" userId="cba0386d-df98-4a8f-9065-9ff9a6c4d071" providerId="ADAL" clId="{88E3A132-A2CD-45BD-860B-384C4E03F2CB}" dt="2023-05-15T14:42:26.005" v="2430" actId="478"/>
          <ac:spMkLst>
            <pc:docMk/>
            <pc:sldMk cId="403230617" sldId="282"/>
            <ac:spMk id="5" creationId="{D3BCFCE3-D6E3-B14C-0947-24D5F2F5F834}"/>
          </ac:spMkLst>
        </pc:spChg>
        <pc:spChg chg="mod">
          <ac:chgData name="Nicolas Schrode" userId="cba0386d-df98-4a8f-9065-9ff9a6c4d071" providerId="ADAL" clId="{88E3A132-A2CD-45BD-860B-384C4E03F2CB}" dt="2023-05-15T14:42:34.623" v="2433"/>
          <ac:spMkLst>
            <pc:docMk/>
            <pc:sldMk cId="403230617" sldId="282"/>
            <ac:spMk id="8" creationId="{DC800D68-3D91-9496-5C08-57C86A85FE05}"/>
          </ac:spMkLst>
        </pc:spChg>
        <pc:spChg chg="add mod">
          <ac:chgData name="Nicolas Schrode" userId="cba0386d-df98-4a8f-9065-9ff9a6c4d071" providerId="ADAL" clId="{88E3A132-A2CD-45BD-860B-384C4E03F2CB}" dt="2023-05-15T14:42:59.234" v="2437" actId="207"/>
          <ac:spMkLst>
            <pc:docMk/>
            <pc:sldMk cId="403230617" sldId="282"/>
            <ac:spMk id="9" creationId="{730BBD3F-461D-456A-6617-69C3B175F6CE}"/>
          </ac:spMkLst>
        </pc:spChg>
        <pc:grpChg chg="add mod">
          <ac:chgData name="Nicolas Schrode" userId="cba0386d-df98-4a8f-9065-9ff9a6c4d071" providerId="ADAL" clId="{88E3A132-A2CD-45BD-860B-384C4E03F2CB}" dt="2023-05-15T14:42:42.265" v="2435" actId="14100"/>
          <ac:grpSpMkLst>
            <pc:docMk/>
            <pc:sldMk cId="403230617" sldId="282"/>
            <ac:grpSpMk id="6" creationId="{6F1B00D7-6966-39A3-83EF-699C85C9EE27}"/>
          </ac:grpSpMkLst>
        </pc:grpChg>
        <pc:picChg chg="mod">
          <ac:chgData name="Nicolas Schrode" userId="cba0386d-df98-4a8f-9065-9ff9a6c4d071" providerId="ADAL" clId="{88E3A132-A2CD-45BD-860B-384C4E03F2CB}" dt="2023-05-15T14:42:34.623" v="2433"/>
          <ac:picMkLst>
            <pc:docMk/>
            <pc:sldMk cId="403230617" sldId="282"/>
            <ac:picMk id="7" creationId="{1A4BF05C-1FB0-4CBA-B135-EAE577C20F8F}"/>
          </ac:picMkLst>
        </pc:picChg>
      </pc:sldChg>
      <pc:sldChg chg="addSp delSp modSp new mod">
        <pc:chgData name="Nicolas Schrode" userId="cba0386d-df98-4a8f-9065-9ff9a6c4d071" providerId="ADAL" clId="{88E3A132-A2CD-45BD-860B-384C4E03F2CB}" dt="2023-05-15T14:43:55.105" v="2445" actId="1076"/>
        <pc:sldMkLst>
          <pc:docMk/>
          <pc:sldMk cId="4060077880" sldId="283"/>
        </pc:sldMkLst>
        <pc:spChg chg="del mod">
          <ac:chgData name="Nicolas Schrode" userId="cba0386d-df98-4a8f-9065-9ff9a6c4d071" providerId="ADAL" clId="{88E3A132-A2CD-45BD-860B-384C4E03F2CB}" dt="2023-05-15T14:43:36.333" v="2443" actId="478"/>
          <ac:spMkLst>
            <pc:docMk/>
            <pc:sldMk cId="4060077880" sldId="283"/>
            <ac:spMk id="2" creationId="{2E2C9D59-2897-95D8-0D52-0F19260822E4}"/>
          </ac:spMkLst>
        </pc:spChg>
        <pc:spChg chg="del">
          <ac:chgData name="Nicolas Schrode" userId="cba0386d-df98-4a8f-9065-9ff9a6c4d071" providerId="ADAL" clId="{88E3A132-A2CD-45BD-860B-384C4E03F2CB}" dt="2023-05-15T14:43:33.692" v="2441" actId="478"/>
          <ac:spMkLst>
            <pc:docMk/>
            <pc:sldMk cId="4060077880" sldId="283"/>
            <ac:spMk id="3" creationId="{56934ED8-FB7D-AD19-0919-88CF875C2F62}"/>
          </ac:spMkLst>
        </pc:spChg>
        <pc:spChg chg="del">
          <ac:chgData name="Nicolas Schrode" userId="cba0386d-df98-4a8f-9065-9ff9a6c4d071" providerId="ADAL" clId="{88E3A132-A2CD-45BD-860B-384C4E03F2CB}" dt="2023-05-15T14:43:28.424" v="2439" actId="478"/>
          <ac:spMkLst>
            <pc:docMk/>
            <pc:sldMk cId="4060077880" sldId="283"/>
            <ac:spMk id="4" creationId="{FC5C550C-510F-2BA4-6350-139B1871A2EC}"/>
          </ac:spMkLst>
        </pc:spChg>
        <pc:spChg chg="del">
          <ac:chgData name="Nicolas Schrode" userId="cba0386d-df98-4a8f-9065-9ff9a6c4d071" providerId="ADAL" clId="{88E3A132-A2CD-45BD-860B-384C4E03F2CB}" dt="2023-05-15T14:43:32.093" v="2440" actId="478"/>
          <ac:spMkLst>
            <pc:docMk/>
            <pc:sldMk cId="4060077880" sldId="283"/>
            <ac:spMk id="5" creationId="{65C8684C-CDAF-2CA9-BAC7-66F51F688123}"/>
          </ac:spMkLst>
        </pc:spChg>
        <pc:spChg chg="add mod">
          <ac:chgData name="Nicolas Schrode" userId="cba0386d-df98-4a8f-9065-9ff9a6c4d071" providerId="ADAL" clId="{88E3A132-A2CD-45BD-860B-384C4E03F2CB}" dt="2023-05-15T14:43:55.105" v="2445" actId="1076"/>
          <ac:spMkLst>
            <pc:docMk/>
            <pc:sldMk cId="4060077880" sldId="283"/>
            <ac:spMk id="6" creationId="{C99E5CAE-8794-E5BE-5E0F-0EA70409A0A5}"/>
          </ac:spMkLst>
        </pc:spChg>
        <pc:spChg chg="add mod">
          <ac:chgData name="Nicolas Schrode" userId="cba0386d-df98-4a8f-9065-9ff9a6c4d071" providerId="ADAL" clId="{88E3A132-A2CD-45BD-860B-384C4E03F2CB}" dt="2023-05-15T14:43:55.105" v="2445" actId="1076"/>
          <ac:spMkLst>
            <pc:docMk/>
            <pc:sldMk cId="4060077880" sldId="283"/>
            <ac:spMk id="8" creationId="{8142A1CF-5CAB-784A-3586-BE08AE4101F0}"/>
          </ac:spMkLst>
        </pc:spChg>
        <pc:picChg chg="add mod">
          <ac:chgData name="Nicolas Schrode" userId="cba0386d-df98-4a8f-9065-9ff9a6c4d071" providerId="ADAL" clId="{88E3A132-A2CD-45BD-860B-384C4E03F2CB}" dt="2023-05-15T14:43:55.105" v="2445" actId="1076"/>
          <ac:picMkLst>
            <pc:docMk/>
            <pc:sldMk cId="4060077880" sldId="283"/>
            <ac:picMk id="7" creationId="{F2A9AE37-31EC-49C9-F336-5C1747F3FBBE}"/>
          </ac:picMkLst>
        </pc:picChg>
        <pc:picChg chg="add mod">
          <ac:chgData name="Nicolas Schrode" userId="cba0386d-df98-4a8f-9065-9ff9a6c4d071" providerId="ADAL" clId="{88E3A132-A2CD-45BD-860B-384C4E03F2CB}" dt="2023-05-15T14:43:55.105" v="2445" actId="1076"/>
          <ac:picMkLst>
            <pc:docMk/>
            <pc:sldMk cId="4060077880" sldId="283"/>
            <ac:picMk id="9" creationId="{F07A7B2D-1F61-DCC0-FFC6-7D02C4918A58}"/>
          </ac:picMkLst>
        </pc:picChg>
      </pc:sldChg>
      <pc:sldChg chg="addSp delSp modSp new mod ord modAnim">
        <pc:chgData name="Nicolas Schrode" userId="cba0386d-df98-4a8f-9065-9ff9a6c4d071" providerId="ADAL" clId="{88E3A132-A2CD-45BD-860B-384C4E03F2CB}" dt="2023-05-15T16:48:56.184" v="8982"/>
        <pc:sldMkLst>
          <pc:docMk/>
          <pc:sldMk cId="834696340" sldId="284"/>
        </pc:sldMkLst>
        <pc:spChg chg="del">
          <ac:chgData name="Nicolas Schrode" userId="cba0386d-df98-4a8f-9065-9ff9a6c4d071" providerId="ADAL" clId="{88E3A132-A2CD-45BD-860B-384C4E03F2CB}" dt="2023-05-15T14:44:38.641" v="2449" actId="478"/>
          <ac:spMkLst>
            <pc:docMk/>
            <pc:sldMk cId="834696340" sldId="284"/>
            <ac:spMk id="2" creationId="{D95C2C75-B442-73CB-5550-E57579FEBFE1}"/>
          </ac:spMkLst>
        </pc:spChg>
        <pc:spChg chg="del">
          <ac:chgData name="Nicolas Schrode" userId="cba0386d-df98-4a8f-9065-9ff9a6c4d071" providerId="ADAL" clId="{88E3A132-A2CD-45BD-860B-384C4E03F2CB}" dt="2023-05-15T14:44:36.569" v="2448" actId="478"/>
          <ac:spMkLst>
            <pc:docMk/>
            <pc:sldMk cId="834696340" sldId="284"/>
            <ac:spMk id="3" creationId="{97516269-E43B-393E-B25D-0C8008BEC071}"/>
          </ac:spMkLst>
        </pc:spChg>
        <pc:spChg chg="del">
          <ac:chgData name="Nicolas Schrode" userId="cba0386d-df98-4a8f-9065-9ff9a6c4d071" providerId="ADAL" clId="{88E3A132-A2CD-45BD-860B-384C4E03F2CB}" dt="2023-05-15T14:44:40.501" v="2450" actId="478"/>
          <ac:spMkLst>
            <pc:docMk/>
            <pc:sldMk cId="834696340" sldId="284"/>
            <ac:spMk id="4" creationId="{9D9BFBE0-E012-73A3-AAD4-BEEB0CAAB41A}"/>
          </ac:spMkLst>
        </pc:spChg>
        <pc:spChg chg="del">
          <ac:chgData name="Nicolas Schrode" userId="cba0386d-df98-4a8f-9065-9ff9a6c4d071" providerId="ADAL" clId="{88E3A132-A2CD-45BD-860B-384C4E03F2CB}" dt="2023-05-15T14:44:35.094" v="2447" actId="478"/>
          <ac:spMkLst>
            <pc:docMk/>
            <pc:sldMk cId="834696340" sldId="284"/>
            <ac:spMk id="5" creationId="{046EDEE3-1AC4-6D1C-912E-C225C013F715}"/>
          </ac:spMkLst>
        </pc:spChg>
        <pc:spChg chg="add del mod">
          <ac:chgData name="Nicolas Schrode" userId="cba0386d-df98-4a8f-9065-9ff9a6c4d071" providerId="ADAL" clId="{88E3A132-A2CD-45BD-860B-384C4E03F2CB}" dt="2023-05-15T14:44:52.636" v="2453" actId="478"/>
          <ac:spMkLst>
            <pc:docMk/>
            <pc:sldMk cId="834696340" sldId="284"/>
            <ac:spMk id="6" creationId="{8E4B9D3E-453A-E52F-9B0C-77DB83CB76C2}"/>
          </ac:spMkLst>
        </pc:spChg>
        <pc:spChg chg="add mod">
          <ac:chgData name="Nicolas Schrode" userId="cba0386d-df98-4a8f-9065-9ff9a6c4d071" providerId="ADAL" clId="{88E3A132-A2CD-45BD-860B-384C4E03F2CB}" dt="2023-05-15T14:44:50.181" v="2452" actId="1076"/>
          <ac:spMkLst>
            <pc:docMk/>
            <pc:sldMk cId="834696340" sldId="284"/>
            <ac:spMk id="8" creationId="{5EAD0FC1-351E-2330-6892-7C6C431F69AA}"/>
          </ac:spMkLst>
        </pc:spChg>
        <pc:spChg chg="add mod">
          <ac:chgData name="Nicolas Schrode" userId="cba0386d-df98-4a8f-9065-9ff9a6c4d071" providerId="ADAL" clId="{88E3A132-A2CD-45BD-860B-384C4E03F2CB}" dt="2023-05-15T14:44:50.181" v="2452" actId="1076"/>
          <ac:spMkLst>
            <pc:docMk/>
            <pc:sldMk cId="834696340" sldId="284"/>
            <ac:spMk id="9" creationId="{A0377054-C697-CDE0-160D-B8F49586D070}"/>
          </ac:spMkLst>
        </pc:spChg>
        <pc:spChg chg="add mod">
          <ac:chgData name="Nicolas Schrode" userId="cba0386d-df98-4a8f-9065-9ff9a6c4d071" providerId="ADAL" clId="{88E3A132-A2CD-45BD-860B-384C4E03F2CB}" dt="2023-05-15T14:44:50.181" v="2452" actId="1076"/>
          <ac:spMkLst>
            <pc:docMk/>
            <pc:sldMk cId="834696340" sldId="284"/>
            <ac:spMk id="10" creationId="{45EDBB5E-064E-76EF-B85A-59B2CCAF61B2}"/>
          </ac:spMkLst>
        </pc:spChg>
        <pc:spChg chg="add mod">
          <ac:chgData name="Nicolas Schrode" userId="cba0386d-df98-4a8f-9065-9ff9a6c4d071" providerId="ADAL" clId="{88E3A132-A2CD-45BD-860B-384C4E03F2CB}" dt="2023-05-15T14:45:01.524" v="2458" actId="14100"/>
          <ac:spMkLst>
            <pc:docMk/>
            <pc:sldMk cId="834696340" sldId="284"/>
            <ac:spMk id="11" creationId="{5C95EAC2-FB35-2599-1E0B-B1EDDC9F4D2E}"/>
          </ac:spMkLst>
        </pc:spChg>
        <pc:spChg chg="add mod">
          <ac:chgData name="Nicolas Schrode" userId="cba0386d-df98-4a8f-9065-9ff9a6c4d071" providerId="ADAL" clId="{88E3A132-A2CD-45BD-860B-384C4E03F2CB}" dt="2023-05-15T14:44:50.181" v="2452" actId="1076"/>
          <ac:spMkLst>
            <pc:docMk/>
            <pc:sldMk cId="834696340" sldId="284"/>
            <ac:spMk id="12" creationId="{1AB36E56-1854-96DB-949E-0F18A2A0DFF8}"/>
          </ac:spMkLst>
        </pc:spChg>
        <pc:picChg chg="add mod">
          <ac:chgData name="Nicolas Schrode" userId="cba0386d-df98-4a8f-9065-9ff9a6c4d071" providerId="ADAL" clId="{88E3A132-A2CD-45BD-860B-384C4E03F2CB}" dt="2023-05-15T14:45:10.117" v="2460" actId="14100"/>
          <ac:picMkLst>
            <pc:docMk/>
            <pc:sldMk cId="834696340" sldId="284"/>
            <ac:picMk id="7" creationId="{CF6CEE68-A51D-9CA9-4414-030BBFC6D7AD}"/>
          </ac:picMkLst>
        </pc:picChg>
      </pc:sldChg>
      <pc:sldChg chg="addSp delSp modSp new mod delAnim modAnim">
        <pc:chgData name="Nicolas Schrode" userId="cba0386d-df98-4a8f-9065-9ff9a6c4d071" providerId="ADAL" clId="{88E3A132-A2CD-45BD-860B-384C4E03F2CB}" dt="2023-05-15T16:59:02.614" v="9139" actId="478"/>
        <pc:sldMkLst>
          <pc:docMk/>
          <pc:sldMk cId="1723068066" sldId="285"/>
        </pc:sldMkLst>
        <pc:spChg chg="del">
          <ac:chgData name="Nicolas Schrode" userId="cba0386d-df98-4a8f-9065-9ff9a6c4d071" providerId="ADAL" clId="{88E3A132-A2CD-45BD-860B-384C4E03F2CB}" dt="2023-05-15T15:40:18.974" v="6048" actId="478"/>
          <ac:spMkLst>
            <pc:docMk/>
            <pc:sldMk cId="1723068066" sldId="285"/>
            <ac:spMk id="2" creationId="{5B50B54E-7370-2E34-367A-7CD1971A57DA}"/>
          </ac:spMkLst>
        </pc:spChg>
        <pc:spChg chg="del">
          <ac:chgData name="Nicolas Schrode" userId="cba0386d-df98-4a8f-9065-9ff9a6c4d071" providerId="ADAL" clId="{88E3A132-A2CD-45BD-860B-384C4E03F2CB}" dt="2023-05-15T15:40:16.869" v="6047" actId="478"/>
          <ac:spMkLst>
            <pc:docMk/>
            <pc:sldMk cId="1723068066" sldId="285"/>
            <ac:spMk id="3" creationId="{D9FA7A2E-97D2-D303-1323-7A6DFA1CC768}"/>
          </ac:spMkLst>
        </pc:spChg>
        <pc:spChg chg="del">
          <ac:chgData name="Nicolas Schrode" userId="cba0386d-df98-4a8f-9065-9ff9a6c4d071" providerId="ADAL" clId="{88E3A132-A2CD-45BD-860B-384C4E03F2CB}" dt="2023-05-15T15:40:21.594" v="6049" actId="478"/>
          <ac:spMkLst>
            <pc:docMk/>
            <pc:sldMk cId="1723068066" sldId="285"/>
            <ac:spMk id="4" creationId="{10D20B55-39C0-0696-6BA8-4C16383582B7}"/>
          </ac:spMkLst>
        </pc:spChg>
        <pc:spChg chg="del">
          <ac:chgData name="Nicolas Schrode" userId="cba0386d-df98-4a8f-9065-9ff9a6c4d071" providerId="ADAL" clId="{88E3A132-A2CD-45BD-860B-384C4E03F2CB}" dt="2023-05-15T15:40:15.568" v="6046" actId="478"/>
          <ac:spMkLst>
            <pc:docMk/>
            <pc:sldMk cId="1723068066" sldId="285"/>
            <ac:spMk id="5" creationId="{E0C01C01-DF17-F5E2-C267-81B89DE0B6A7}"/>
          </ac:spMkLst>
        </pc:spChg>
        <pc:spChg chg="add del mod">
          <ac:chgData name="Nicolas Schrode" userId="cba0386d-df98-4a8f-9065-9ff9a6c4d071" providerId="ADAL" clId="{88E3A132-A2CD-45BD-860B-384C4E03F2CB}" dt="2023-05-15T15:40:34.417" v="6052" actId="478"/>
          <ac:spMkLst>
            <pc:docMk/>
            <pc:sldMk cId="1723068066" sldId="285"/>
            <ac:spMk id="6" creationId="{9B116E50-7FD3-55FA-16B6-06E6BFA29825}"/>
          </ac:spMkLst>
        </pc:spChg>
        <pc:spChg chg="add mod">
          <ac:chgData name="Nicolas Schrode" userId="cba0386d-df98-4a8f-9065-9ff9a6c4d071" providerId="ADAL" clId="{88E3A132-A2CD-45BD-860B-384C4E03F2CB}" dt="2023-05-15T15:40:22.433" v="6050"/>
          <ac:spMkLst>
            <pc:docMk/>
            <pc:sldMk cId="1723068066" sldId="285"/>
            <ac:spMk id="7" creationId="{B1F8386C-9A6A-35D6-7ACF-F4DED198073A}"/>
          </ac:spMkLst>
        </pc:spChg>
        <pc:spChg chg="add del mod">
          <ac:chgData name="Nicolas Schrode" userId="cba0386d-df98-4a8f-9065-9ff9a6c4d071" providerId="ADAL" clId="{88E3A132-A2CD-45BD-860B-384C4E03F2CB}" dt="2023-05-15T15:41:21.728" v="6073" actId="478"/>
          <ac:spMkLst>
            <pc:docMk/>
            <pc:sldMk cId="1723068066" sldId="285"/>
            <ac:spMk id="8" creationId="{BA040FB4-8F0D-8CAB-7A42-167C8E2C5C46}"/>
          </ac:spMkLst>
        </pc:spChg>
        <pc:spChg chg="add del mod">
          <ac:chgData name="Nicolas Schrode" userId="cba0386d-df98-4a8f-9065-9ff9a6c4d071" providerId="ADAL" clId="{88E3A132-A2CD-45BD-860B-384C4E03F2CB}" dt="2023-05-15T15:41:29.131" v="6075" actId="478"/>
          <ac:spMkLst>
            <pc:docMk/>
            <pc:sldMk cId="1723068066" sldId="285"/>
            <ac:spMk id="9" creationId="{AC131468-F537-98E0-64BE-F11FAC7EB539}"/>
          </ac:spMkLst>
        </pc:spChg>
        <pc:spChg chg="add del mod">
          <ac:chgData name="Nicolas Schrode" userId="cba0386d-df98-4a8f-9065-9ff9a6c4d071" providerId="ADAL" clId="{88E3A132-A2CD-45BD-860B-384C4E03F2CB}" dt="2023-05-15T16:59:02.614" v="9139" actId="478"/>
          <ac:spMkLst>
            <pc:docMk/>
            <pc:sldMk cId="1723068066" sldId="285"/>
            <ac:spMk id="10" creationId="{387F1094-A406-AEC6-B464-76716A4571C7}"/>
          </ac:spMkLst>
        </pc:spChg>
        <pc:spChg chg="add del mod">
          <ac:chgData name="Nicolas Schrode" userId="cba0386d-df98-4a8f-9065-9ff9a6c4d071" providerId="ADAL" clId="{88E3A132-A2CD-45BD-860B-384C4E03F2CB}" dt="2023-05-15T15:41:03.547" v="6063" actId="478"/>
          <ac:spMkLst>
            <pc:docMk/>
            <pc:sldMk cId="1723068066" sldId="285"/>
            <ac:spMk id="11" creationId="{7096D1E8-18E4-E97D-4A93-89637D8A06E6}"/>
          </ac:spMkLst>
        </pc:spChg>
        <pc:spChg chg="add del mod">
          <ac:chgData name="Nicolas Schrode" userId="cba0386d-df98-4a8f-9065-9ff9a6c4d071" providerId="ADAL" clId="{88E3A132-A2CD-45BD-860B-384C4E03F2CB}" dt="2023-05-15T15:40:46.771" v="6057" actId="478"/>
          <ac:spMkLst>
            <pc:docMk/>
            <pc:sldMk cId="1723068066" sldId="285"/>
            <ac:spMk id="12" creationId="{9625682D-1BC0-88B4-9C75-B0D89F7F5EAB}"/>
          </ac:spMkLst>
        </pc:spChg>
        <pc:spChg chg="add del mod">
          <ac:chgData name="Nicolas Schrode" userId="cba0386d-df98-4a8f-9065-9ff9a6c4d071" providerId="ADAL" clId="{88E3A132-A2CD-45BD-860B-384C4E03F2CB}" dt="2023-05-15T15:41:36.959" v="6078" actId="478"/>
          <ac:spMkLst>
            <pc:docMk/>
            <pc:sldMk cId="1723068066" sldId="285"/>
            <ac:spMk id="13" creationId="{6DE64B54-874F-1A9D-82CC-2F6712803780}"/>
          </ac:spMkLst>
        </pc:spChg>
        <pc:spChg chg="mod">
          <ac:chgData name="Nicolas Schrode" userId="cba0386d-df98-4a8f-9065-9ff9a6c4d071" providerId="ADAL" clId="{88E3A132-A2CD-45BD-860B-384C4E03F2CB}" dt="2023-05-15T15:40:22.433" v="6050"/>
          <ac:spMkLst>
            <pc:docMk/>
            <pc:sldMk cId="1723068066" sldId="285"/>
            <ac:spMk id="16" creationId="{082184E3-42FF-AB3B-57F6-56829E58AF7E}"/>
          </ac:spMkLst>
        </pc:spChg>
        <pc:spChg chg="add del mod">
          <ac:chgData name="Nicolas Schrode" userId="cba0386d-df98-4a8f-9065-9ff9a6c4d071" providerId="ADAL" clId="{88E3A132-A2CD-45BD-860B-384C4E03F2CB}" dt="2023-05-15T15:40:39.036" v="6054" actId="478"/>
          <ac:spMkLst>
            <pc:docMk/>
            <pc:sldMk cId="1723068066" sldId="285"/>
            <ac:spMk id="17" creationId="{388E7917-DCAF-C195-D11E-08B87C6D8098}"/>
          </ac:spMkLst>
        </pc:spChg>
        <pc:spChg chg="add del mod">
          <ac:chgData name="Nicolas Schrode" userId="cba0386d-df98-4a8f-9065-9ff9a6c4d071" providerId="ADAL" clId="{88E3A132-A2CD-45BD-860B-384C4E03F2CB}" dt="2023-05-15T15:41:14.880" v="6070" actId="478"/>
          <ac:spMkLst>
            <pc:docMk/>
            <pc:sldMk cId="1723068066" sldId="285"/>
            <ac:spMk id="18" creationId="{EA432464-1034-6550-8A16-1AB7A2EE0BE8}"/>
          </ac:spMkLst>
        </pc:spChg>
        <pc:spChg chg="add del mod">
          <ac:chgData name="Nicolas Schrode" userId="cba0386d-df98-4a8f-9065-9ff9a6c4d071" providerId="ADAL" clId="{88E3A132-A2CD-45BD-860B-384C4E03F2CB}" dt="2023-05-15T15:41:24.627" v="6074" actId="478"/>
          <ac:spMkLst>
            <pc:docMk/>
            <pc:sldMk cId="1723068066" sldId="285"/>
            <ac:spMk id="19" creationId="{8AB5BD12-6AFC-90CC-4E1E-FF811D4729C8}"/>
          </ac:spMkLst>
        </pc:spChg>
        <pc:spChg chg="add del mod">
          <ac:chgData name="Nicolas Schrode" userId="cba0386d-df98-4a8f-9065-9ff9a6c4d071" providerId="ADAL" clId="{88E3A132-A2CD-45BD-860B-384C4E03F2CB}" dt="2023-05-15T15:41:05.466" v="6064" actId="478"/>
          <ac:spMkLst>
            <pc:docMk/>
            <pc:sldMk cId="1723068066" sldId="285"/>
            <ac:spMk id="20" creationId="{3A4F9B84-1CE1-FD15-33DC-9688314EA5B1}"/>
          </ac:spMkLst>
        </pc:spChg>
        <pc:spChg chg="add del mod">
          <ac:chgData name="Nicolas Schrode" userId="cba0386d-df98-4a8f-9065-9ff9a6c4d071" providerId="ADAL" clId="{88E3A132-A2CD-45BD-860B-384C4E03F2CB}" dt="2023-05-15T15:41:01.429" v="6062" actId="478"/>
          <ac:spMkLst>
            <pc:docMk/>
            <pc:sldMk cId="1723068066" sldId="285"/>
            <ac:spMk id="21" creationId="{B6C1E115-54C2-6473-FADD-47FAE0A57327}"/>
          </ac:spMkLst>
        </pc:spChg>
        <pc:spChg chg="add del mod">
          <ac:chgData name="Nicolas Schrode" userId="cba0386d-df98-4a8f-9065-9ff9a6c4d071" providerId="ADAL" clId="{88E3A132-A2CD-45BD-860B-384C4E03F2CB}" dt="2023-05-15T15:40:44.942" v="6056" actId="478"/>
          <ac:spMkLst>
            <pc:docMk/>
            <pc:sldMk cId="1723068066" sldId="285"/>
            <ac:spMk id="22" creationId="{4978C642-2877-BBC8-6AF5-57564233D0BF}"/>
          </ac:spMkLst>
        </pc:spChg>
        <pc:spChg chg="add del mod">
          <ac:chgData name="Nicolas Schrode" userId="cba0386d-df98-4a8f-9065-9ff9a6c4d071" providerId="ADAL" clId="{88E3A132-A2CD-45BD-860B-384C4E03F2CB}" dt="2023-05-15T15:40:53.561" v="6058" actId="478"/>
          <ac:spMkLst>
            <pc:docMk/>
            <pc:sldMk cId="1723068066" sldId="285"/>
            <ac:spMk id="23" creationId="{B1519B71-BFD8-B8D2-7CFB-3D9502D0BA7A}"/>
          </ac:spMkLst>
        </pc:spChg>
        <pc:spChg chg="add del mod">
          <ac:chgData name="Nicolas Schrode" userId="cba0386d-df98-4a8f-9065-9ff9a6c4d071" providerId="ADAL" clId="{88E3A132-A2CD-45BD-860B-384C4E03F2CB}" dt="2023-05-15T15:41:40.026" v="6079" actId="478"/>
          <ac:spMkLst>
            <pc:docMk/>
            <pc:sldMk cId="1723068066" sldId="285"/>
            <ac:spMk id="24" creationId="{0272BA3E-88EC-404D-461A-B0C9C4977129}"/>
          </ac:spMkLst>
        </pc:spChg>
        <pc:spChg chg="add del mod">
          <ac:chgData name="Nicolas Schrode" userId="cba0386d-df98-4a8f-9065-9ff9a6c4d071" providerId="ADAL" clId="{88E3A132-A2CD-45BD-860B-384C4E03F2CB}" dt="2023-05-15T15:41:08.605" v="6066" actId="478"/>
          <ac:spMkLst>
            <pc:docMk/>
            <pc:sldMk cId="1723068066" sldId="285"/>
            <ac:spMk id="25" creationId="{4A8E5746-F510-4456-2B8D-CF0CED528BB8}"/>
          </ac:spMkLst>
        </pc:spChg>
        <pc:spChg chg="add del mod">
          <ac:chgData name="Nicolas Schrode" userId="cba0386d-df98-4a8f-9065-9ff9a6c4d071" providerId="ADAL" clId="{88E3A132-A2CD-45BD-860B-384C4E03F2CB}" dt="2023-05-15T15:41:07.018" v="6065" actId="478"/>
          <ac:spMkLst>
            <pc:docMk/>
            <pc:sldMk cId="1723068066" sldId="285"/>
            <ac:spMk id="26" creationId="{C3B2695C-EB20-4FB2-EB75-34F45163411B}"/>
          </ac:spMkLst>
        </pc:spChg>
        <pc:spChg chg="add del mod">
          <ac:chgData name="Nicolas Schrode" userId="cba0386d-df98-4a8f-9065-9ff9a6c4d071" providerId="ADAL" clId="{88E3A132-A2CD-45BD-860B-384C4E03F2CB}" dt="2023-05-15T15:41:31.524" v="6076" actId="478"/>
          <ac:spMkLst>
            <pc:docMk/>
            <pc:sldMk cId="1723068066" sldId="285"/>
            <ac:spMk id="27" creationId="{F6B2F17C-E3A6-7FA1-9E10-A18F3602A9C6}"/>
          </ac:spMkLst>
        </pc:spChg>
        <pc:spChg chg="add del mod">
          <ac:chgData name="Nicolas Schrode" userId="cba0386d-df98-4a8f-9065-9ff9a6c4d071" providerId="ADAL" clId="{88E3A132-A2CD-45BD-860B-384C4E03F2CB}" dt="2023-05-15T15:40:58.271" v="6060" actId="478"/>
          <ac:spMkLst>
            <pc:docMk/>
            <pc:sldMk cId="1723068066" sldId="285"/>
            <ac:spMk id="28" creationId="{82A80D65-9DB1-E5DC-F43D-D97999810447}"/>
          </ac:spMkLst>
        </pc:spChg>
        <pc:spChg chg="add del mod">
          <ac:chgData name="Nicolas Schrode" userId="cba0386d-df98-4a8f-9065-9ff9a6c4d071" providerId="ADAL" clId="{88E3A132-A2CD-45BD-860B-384C4E03F2CB}" dt="2023-05-15T15:41:35.086" v="6077" actId="478"/>
          <ac:spMkLst>
            <pc:docMk/>
            <pc:sldMk cId="1723068066" sldId="285"/>
            <ac:spMk id="29" creationId="{E676BDA6-D331-1D9F-3612-989AD4531D97}"/>
          </ac:spMkLst>
        </pc:spChg>
        <pc:spChg chg="add del mod">
          <ac:chgData name="Nicolas Schrode" userId="cba0386d-df98-4a8f-9065-9ff9a6c4d071" providerId="ADAL" clId="{88E3A132-A2CD-45BD-860B-384C4E03F2CB}" dt="2023-05-15T15:40:36.901" v="6053" actId="478"/>
          <ac:spMkLst>
            <pc:docMk/>
            <pc:sldMk cId="1723068066" sldId="285"/>
            <ac:spMk id="31" creationId="{B729605B-60F9-4132-17EB-5515DD23758A}"/>
          </ac:spMkLst>
        </pc:spChg>
        <pc:spChg chg="add mod">
          <ac:chgData name="Nicolas Schrode" userId="cba0386d-df98-4a8f-9065-9ff9a6c4d071" providerId="ADAL" clId="{88E3A132-A2CD-45BD-860B-384C4E03F2CB}" dt="2023-05-15T15:42:30.025" v="6084" actId="1076"/>
          <ac:spMkLst>
            <pc:docMk/>
            <pc:sldMk cId="1723068066" sldId="285"/>
            <ac:spMk id="32" creationId="{60A00885-9633-0C0D-9055-51D2825894E0}"/>
          </ac:spMkLst>
        </pc:spChg>
        <pc:grpChg chg="add del mod">
          <ac:chgData name="Nicolas Schrode" userId="cba0386d-df98-4a8f-9065-9ff9a6c4d071" providerId="ADAL" clId="{88E3A132-A2CD-45BD-860B-384C4E03F2CB}" dt="2023-05-15T16:56:58.908" v="9100" actId="1076"/>
          <ac:grpSpMkLst>
            <pc:docMk/>
            <pc:sldMk cId="1723068066" sldId="285"/>
            <ac:grpSpMk id="14" creationId="{5FC161A1-17D0-2EC4-E434-511842975710}"/>
          </ac:grpSpMkLst>
        </pc:grpChg>
        <pc:picChg chg="mod">
          <ac:chgData name="Nicolas Schrode" userId="cba0386d-df98-4a8f-9065-9ff9a6c4d071" providerId="ADAL" clId="{88E3A132-A2CD-45BD-860B-384C4E03F2CB}" dt="2023-05-15T15:40:22.433" v="6050"/>
          <ac:picMkLst>
            <pc:docMk/>
            <pc:sldMk cId="1723068066" sldId="285"/>
            <ac:picMk id="15" creationId="{313422AA-4CD1-8682-20DC-85C1CE4E8B6F}"/>
          </ac:picMkLst>
        </pc:picChg>
      </pc:sldChg>
      <pc:sldChg chg="addSp delSp modSp new mod modAnim">
        <pc:chgData name="Nicolas Schrode" userId="cba0386d-df98-4a8f-9065-9ff9a6c4d071" providerId="ADAL" clId="{88E3A132-A2CD-45BD-860B-384C4E03F2CB}" dt="2023-05-15T17:05:54.552" v="9144" actId="20577"/>
        <pc:sldMkLst>
          <pc:docMk/>
          <pc:sldMk cId="2463082520" sldId="286"/>
        </pc:sldMkLst>
        <pc:spChg chg="mod">
          <ac:chgData name="Nicolas Schrode" userId="cba0386d-df98-4a8f-9065-9ff9a6c4d071" providerId="ADAL" clId="{88E3A132-A2CD-45BD-860B-384C4E03F2CB}" dt="2023-05-15T15:59:09.666" v="7038" actId="20577"/>
          <ac:spMkLst>
            <pc:docMk/>
            <pc:sldMk cId="2463082520" sldId="286"/>
            <ac:spMk id="2" creationId="{4358FF78-2B2B-28C0-5001-9D90CB770370}"/>
          </ac:spMkLst>
        </pc:spChg>
        <pc:spChg chg="del">
          <ac:chgData name="Nicolas Schrode" userId="cba0386d-df98-4a8f-9065-9ff9a6c4d071" providerId="ADAL" clId="{88E3A132-A2CD-45BD-860B-384C4E03F2CB}" dt="2023-05-15T15:47:12.989" v="6318" actId="478"/>
          <ac:spMkLst>
            <pc:docMk/>
            <pc:sldMk cId="2463082520" sldId="286"/>
            <ac:spMk id="3" creationId="{A77F25F2-60AE-E9FC-EBD4-468BDCCA487C}"/>
          </ac:spMkLst>
        </pc:spChg>
        <pc:spChg chg="add mod">
          <ac:chgData name="Nicolas Schrode" userId="cba0386d-df98-4a8f-9065-9ff9a6c4d071" providerId="ADAL" clId="{88E3A132-A2CD-45BD-860B-384C4E03F2CB}" dt="2023-05-15T17:05:54.552" v="9144" actId="20577"/>
          <ac:spMkLst>
            <pc:docMk/>
            <pc:sldMk cId="2463082520" sldId="286"/>
            <ac:spMk id="4" creationId="{47BB0722-419D-E843-18D5-639F31BBB8E7}"/>
          </ac:spMkLst>
        </pc:spChg>
        <pc:spChg chg="add mod ord">
          <ac:chgData name="Nicolas Schrode" userId="cba0386d-df98-4a8f-9065-9ff9a6c4d071" providerId="ADAL" clId="{88E3A132-A2CD-45BD-860B-384C4E03F2CB}" dt="2023-05-15T15:55:25.848" v="6931" actId="1076"/>
          <ac:spMkLst>
            <pc:docMk/>
            <pc:sldMk cId="2463082520" sldId="286"/>
            <ac:spMk id="5" creationId="{D0967C00-6B5F-4FB4-EF5D-8B612F67886D}"/>
          </ac:spMkLst>
        </pc:spChg>
        <pc:spChg chg="add mod">
          <ac:chgData name="Nicolas Schrode" userId="cba0386d-df98-4a8f-9065-9ff9a6c4d071" providerId="ADAL" clId="{88E3A132-A2CD-45BD-860B-384C4E03F2CB}" dt="2023-05-15T16:00:50.967" v="7105" actId="14100"/>
          <ac:spMkLst>
            <pc:docMk/>
            <pc:sldMk cId="2463082520" sldId="286"/>
            <ac:spMk id="6" creationId="{B7C96B9C-1B1A-04D1-0ABA-10F9B69F7FDC}"/>
          </ac:spMkLst>
        </pc:spChg>
      </pc:sldChg>
      <pc:sldChg chg="addSp modSp add mod ord modAnim modNotesTx">
        <pc:chgData name="Nicolas Schrode" userId="cba0386d-df98-4a8f-9065-9ff9a6c4d071" providerId="ADAL" clId="{88E3A132-A2CD-45BD-860B-384C4E03F2CB}" dt="2023-05-15T16:22:41.157" v="7554"/>
        <pc:sldMkLst>
          <pc:docMk/>
          <pc:sldMk cId="1668193968" sldId="287"/>
        </pc:sldMkLst>
        <pc:spChg chg="add mod">
          <ac:chgData name="Nicolas Schrode" userId="cba0386d-df98-4a8f-9065-9ff9a6c4d071" providerId="ADAL" clId="{88E3A132-A2CD-45BD-860B-384C4E03F2CB}" dt="2023-05-15T16:03:04.568" v="7112" actId="13822"/>
          <ac:spMkLst>
            <pc:docMk/>
            <pc:sldMk cId="1668193968" sldId="287"/>
            <ac:spMk id="2" creationId="{66FE8570-8239-25A2-0DD2-3C11FE72D21E}"/>
          </ac:spMkLst>
        </pc:spChg>
        <pc:spChg chg="add mod">
          <ac:chgData name="Nicolas Schrode" userId="cba0386d-df98-4a8f-9065-9ff9a6c4d071" providerId="ADAL" clId="{88E3A132-A2CD-45BD-860B-384C4E03F2CB}" dt="2023-05-15T16:03:17.587" v="7115" actId="1076"/>
          <ac:spMkLst>
            <pc:docMk/>
            <pc:sldMk cId="1668193968" sldId="287"/>
            <ac:spMk id="3" creationId="{CDA7529C-46AB-F55C-2056-9E39F22B668D}"/>
          </ac:spMkLst>
        </pc:spChg>
      </pc:sldChg>
      <pc:sldChg chg="addSp delSp modSp new mod ord modAnim">
        <pc:chgData name="Nicolas Schrode" userId="cba0386d-df98-4a8f-9065-9ff9a6c4d071" providerId="ADAL" clId="{88E3A132-A2CD-45BD-860B-384C4E03F2CB}" dt="2023-05-15T16:24:03.074" v="7574" actId="20577"/>
        <pc:sldMkLst>
          <pc:docMk/>
          <pc:sldMk cId="1809100431" sldId="288"/>
        </pc:sldMkLst>
        <pc:spChg chg="mod">
          <ac:chgData name="Nicolas Schrode" userId="cba0386d-df98-4a8f-9065-9ff9a6c4d071" providerId="ADAL" clId="{88E3A132-A2CD-45BD-860B-384C4E03F2CB}" dt="2023-05-15T16:24:03.074" v="7574" actId="20577"/>
          <ac:spMkLst>
            <pc:docMk/>
            <pc:sldMk cId="1809100431" sldId="288"/>
            <ac:spMk id="2" creationId="{76F16BD1-4962-4519-C0D0-7487464BCC92}"/>
          </ac:spMkLst>
        </pc:spChg>
        <pc:spChg chg="del">
          <ac:chgData name="Nicolas Schrode" userId="cba0386d-df98-4a8f-9065-9ff9a6c4d071" providerId="ADAL" clId="{88E3A132-A2CD-45BD-860B-384C4E03F2CB}" dt="2023-05-15T16:14:07.877" v="7423" actId="478"/>
          <ac:spMkLst>
            <pc:docMk/>
            <pc:sldMk cId="1809100431" sldId="288"/>
            <ac:spMk id="3" creationId="{C8CC1EC5-FF54-1834-1D3F-1ED413B1F845}"/>
          </ac:spMkLst>
        </pc:spChg>
        <pc:spChg chg="add del mod">
          <ac:chgData name="Nicolas Schrode" userId="cba0386d-df98-4a8f-9065-9ff9a6c4d071" providerId="ADAL" clId="{88E3A132-A2CD-45BD-860B-384C4E03F2CB}" dt="2023-05-15T16:15:38.634" v="7439" actId="478"/>
          <ac:spMkLst>
            <pc:docMk/>
            <pc:sldMk cId="1809100431" sldId="288"/>
            <ac:spMk id="4" creationId="{D52D353B-AC4B-94B1-DD35-26F685CD71A8}"/>
          </ac:spMkLst>
        </pc:spChg>
        <pc:spChg chg="add del mod">
          <ac:chgData name="Nicolas Schrode" userId="cba0386d-df98-4a8f-9065-9ff9a6c4d071" providerId="ADAL" clId="{88E3A132-A2CD-45BD-860B-384C4E03F2CB}" dt="2023-05-15T16:15:35.444" v="7438" actId="478"/>
          <ac:spMkLst>
            <pc:docMk/>
            <pc:sldMk cId="1809100431" sldId="288"/>
            <ac:spMk id="5" creationId="{AF880E5C-3068-9B69-E5F2-C6432DAA1F16}"/>
          </ac:spMkLst>
        </pc:spChg>
        <pc:spChg chg="add mod">
          <ac:chgData name="Nicolas Schrode" userId="cba0386d-df98-4a8f-9065-9ff9a6c4d071" providerId="ADAL" clId="{88E3A132-A2CD-45BD-860B-384C4E03F2CB}" dt="2023-05-15T16:16:18.546" v="7465" actId="1076"/>
          <ac:spMkLst>
            <pc:docMk/>
            <pc:sldMk cId="1809100431" sldId="288"/>
            <ac:spMk id="7" creationId="{A5B5AAD8-272E-1AC8-8AE5-E2D738315EB9}"/>
          </ac:spMkLst>
        </pc:spChg>
      </pc:sldChg>
      <pc:sldChg chg="addSp delSp modSp new mod">
        <pc:chgData name="Nicolas Schrode" userId="cba0386d-df98-4a8f-9065-9ff9a6c4d071" providerId="ADAL" clId="{88E3A132-A2CD-45BD-860B-384C4E03F2CB}" dt="2023-05-15T16:52:23.678" v="9070" actId="692"/>
        <pc:sldMkLst>
          <pc:docMk/>
          <pc:sldMk cId="2958751734" sldId="289"/>
        </pc:sldMkLst>
        <pc:spChg chg="del">
          <ac:chgData name="Nicolas Schrode" userId="cba0386d-df98-4a8f-9065-9ff9a6c4d071" providerId="ADAL" clId="{88E3A132-A2CD-45BD-860B-384C4E03F2CB}" dt="2023-05-15T16:35:57.893" v="8618" actId="478"/>
          <ac:spMkLst>
            <pc:docMk/>
            <pc:sldMk cId="2958751734" sldId="289"/>
            <ac:spMk id="2" creationId="{07D82A08-EF74-2363-D07F-41F1B57D8B1F}"/>
          </ac:spMkLst>
        </pc:spChg>
        <pc:spChg chg="del">
          <ac:chgData name="Nicolas Schrode" userId="cba0386d-df98-4a8f-9065-9ff9a6c4d071" providerId="ADAL" clId="{88E3A132-A2CD-45BD-860B-384C4E03F2CB}" dt="2023-05-15T16:35:56.529" v="8617" actId="478"/>
          <ac:spMkLst>
            <pc:docMk/>
            <pc:sldMk cId="2958751734" sldId="289"/>
            <ac:spMk id="3" creationId="{FA0F9578-935B-875A-264B-F3A56CF40E92}"/>
          </ac:spMkLst>
        </pc:spChg>
        <pc:spChg chg="del">
          <ac:chgData name="Nicolas Schrode" userId="cba0386d-df98-4a8f-9065-9ff9a6c4d071" providerId="ADAL" clId="{88E3A132-A2CD-45BD-860B-384C4E03F2CB}" dt="2023-05-15T16:35:59.972" v="8619" actId="478"/>
          <ac:spMkLst>
            <pc:docMk/>
            <pc:sldMk cId="2958751734" sldId="289"/>
            <ac:spMk id="4" creationId="{FC42D924-AD3B-B7A2-C957-1D3B71BBD185}"/>
          </ac:spMkLst>
        </pc:spChg>
        <pc:spChg chg="del">
          <ac:chgData name="Nicolas Schrode" userId="cba0386d-df98-4a8f-9065-9ff9a6c4d071" providerId="ADAL" clId="{88E3A132-A2CD-45BD-860B-384C4E03F2CB}" dt="2023-05-15T16:35:54.568" v="8616" actId="478"/>
          <ac:spMkLst>
            <pc:docMk/>
            <pc:sldMk cId="2958751734" sldId="289"/>
            <ac:spMk id="5" creationId="{B7C65DD5-588F-8A21-8A7B-90DE958905B1}"/>
          </ac:spMkLst>
        </pc:spChg>
        <pc:spChg chg="add mod">
          <ac:chgData name="Nicolas Schrode" userId="cba0386d-df98-4a8f-9065-9ff9a6c4d071" providerId="ADAL" clId="{88E3A132-A2CD-45BD-860B-384C4E03F2CB}" dt="2023-05-15T16:48:11.255" v="8933" actId="14100"/>
          <ac:spMkLst>
            <pc:docMk/>
            <pc:sldMk cId="2958751734" sldId="289"/>
            <ac:spMk id="8" creationId="{F5D0A07E-CCFE-EEC1-1514-AF39888D2D8E}"/>
          </ac:spMkLst>
        </pc:spChg>
        <pc:picChg chg="add mod">
          <ac:chgData name="Nicolas Schrode" userId="cba0386d-df98-4a8f-9065-9ff9a6c4d071" providerId="ADAL" clId="{88E3A132-A2CD-45BD-860B-384C4E03F2CB}" dt="2023-05-15T16:52:23.678" v="9070" actId="692"/>
          <ac:picMkLst>
            <pc:docMk/>
            <pc:sldMk cId="2958751734" sldId="289"/>
            <ac:picMk id="7" creationId="{9614EC22-4ADC-1866-124B-142A80FC326D}"/>
          </ac:picMkLst>
        </pc:picChg>
      </pc:sldChg>
      <pc:sldMasterChg chg="addSp modSp mod">
        <pc:chgData name="Nicolas Schrode" userId="cba0386d-df98-4a8f-9065-9ff9a6c4d071" providerId="ADAL" clId="{88E3A132-A2CD-45BD-860B-384C4E03F2CB}" dt="2023-05-15T16:10:14.185" v="7301" actId="1076"/>
        <pc:sldMasterMkLst>
          <pc:docMk/>
          <pc:sldMasterMk cId="258125778" sldId="2147483660"/>
        </pc:sldMasterMkLst>
        <pc:spChg chg="mod">
          <ac:chgData name="Nicolas Schrode" userId="cba0386d-df98-4a8f-9065-9ff9a6c4d071" providerId="ADAL" clId="{88E3A132-A2CD-45BD-860B-384C4E03F2CB}" dt="2023-05-09T08:35:46.344" v="109" actId="20577"/>
          <ac:spMkLst>
            <pc:docMk/>
            <pc:sldMasterMk cId="258125778" sldId="2147483660"/>
            <ac:spMk id="4" creationId="{36E83AFE-0D76-C240-A33D-8D8C0966DBEB}"/>
          </ac:spMkLst>
        </pc:spChg>
        <pc:spChg chg="mod">
          <ac:chgData name="Nicolas Schrode" userId="cba0386d-df98-4a8f-9065-9ff9a6c4d071" providerId="ADAL" clId="{88E3A132-A2CD-45BD-860B-384C4E03F2CB}" dt="2023-05-15T16:08:31.647" v="7278" actId="20577"/>
          <ac:spMkLst>
            <pc:docMk/>
            <pc:sldMasterMk cId="258125778" sldId="2147483660"/>
            <ac:spMk id="13" creationId="{61566813-E909-A142-B31F-03FCE51CCD4D}"/>
          </ac:spMkLst>
        </pc:spChg>
        <pc:picChg chg="add mod">
          <ac:chgData name="Nicolas Schrode" userId="cba0386d-df98-4a8f-9065-9ff9a6c4d071" providerId="ADAL" clId="{88E3A132-A2CD-45BD-860B-384C4E03F2CB}" dt="2023-05-15T16:10:14.185" v="7301" actId="1076"/>
          <ac:picMkLst>
            <pc:docMk/>
            <pc:sldMasterMk cId="258125778" sldId="2147483660"/>
            <ac:picMk id="5" creationId="{4AF016FB-7660-CC8A-C494-D81ACB1DD68A}"/>
          </ac:picMkLst>
        </pc:picChg>
        <pc:picChg chg="add mod ord">
          <ac:chgData name="Nicolas Schrode" userId="cba0386d-df98-4a8f-9065-9ff9a6c4d071" providerId="ADAL" clId="{88E3A132-A2CD-45BD-860B-384C4E03F2CB}" dt="2023-05-15T16:10:07.570" v="7298" actId="167"/>
          <ac:picMkLst>
            <pc:docMk/>
            <pc:sldMasterMk cId="258125778" sldId="2147483660"/>
            <ac:picMk id="7" creationId="{BC22F155-63A1-E3F4-5B33-193AF6BEC267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68492C6-ED8A-564E-B3D1-6FC36A6D9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>
              <a:defRPr sz="1200"/>
            </a:lvl1pPr>
          </a:lstStyle>
          <a:p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C568E1-C914-E044-B5DC-41DA91055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>
              <a:defRPr sz="1200"/>
            </a:lvl1pPr>
          </a:lstStyle>
          <a:p>
            <a:fld id="{D893A924-A15F-FB45-9450-A978DD7F2A70}" type="datetimeFigureOut">
              <a:rPr lang="de-DE" sz="1000" smtClean="0">
                <a:latin typeface="Meta IGM" panose="02000503040000020004" pitchFamily="2" charset="0"/>
              </a:rPr>
              <a:t>16.05.2023</a:t>
            </a:fld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51DF70-631C-BE4E-95FD-56CEFF6C4B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>
              <a:defRPr sz="1200"/>
            </a:lvl1pPr>
          </a:lstStyle>
          <a:p>
            <a:endParaRPr lang="de-DE" sz="1000">
              <a:latin typeface="Meta IGM" panose="02000503040000020004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822CB3-F0D6-5A45-9129-191C5695E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>
              <a:defRPr sz="1200"/>
            </a:lvl1pPr>
          </a:lstStyle>
          <a:p>
            <a:fld id="{53B84A8F-D800-3D49-A16E-28CD7380C913}" type="slidenum">
              <a:rPr lang="de-DE" sz="1000" smtClean="0">
                <a:latin typeface="Meta IGM" panose="02000503040000020004" pitchFamily="2" charset="0"/>
              </a:rPr>
              <a:t>‹Nr.›</a:t>
            </a:fld>
            <a:endParaRPr lang="de-DE" sz="100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9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16B77BA6-83BE-5742-8C0B-6F675812BA19}" type="datetimeFigureOut">
              <a:rPr lang="de-DE" smtClean="0"/>
              <a:pPr/>
              <a:t>16.05.2023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AD868B3C-6C54-1D41-B938-33F4013C078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1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ta IGM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highlight>
                  <a:srgbClr val="FFFF00"/>
                </a:highlight>
              </a:rPr>
              <a:t>Beispiel: schwieriges Kundengespräch (bspw. Reklamation): </a:t>
            </a:r>
            <a:r>
              <a:rPr lang="de-DE" b="0" dirty="0">
                <a:highlight>
                  <a:srgbClr val="FFFF00"/>
                </a:highlight>
              </a:rPr>
              <a:t>Wissen (Situation des Kunden, Kundenhistorie, betriebsinterne Leitlinien, Gesprächsstrategien) usw. = wichtig. </a:t>
            </a:r>
            <a:r>
              <a:rPr lang="de-DE" b="1" dirty="0">
                <a:highlight>
                  <a:srgbClr val="FFFF00"/>
                </a:highlight>
              </a:rPr>
              <a:t>Aber: </a:t>
            </a:r>
            <a:r>
              <a:rPr lang="de-DE" b="0" dirty="0">
                <a:highlight>
                  <a:srgbClr val="FFFF00"/>
                </a:highlight>
              </a:rPr>
              <a:t>Wissen ist keine Kompetenz! Man kann dadurch noch nicht sinnvoll handeln. Es braucht zunächst einmal auch tatsächliche Fähigkeiten und Fertigkeiten: Gesprächsmethoden anwenden können (= viel mehr als sie zu kennen!), Gespräche durch Fragen zu steuern, Feedbackregeln anzuwenden, sich überhaupt verständlich ausdrücken (sprachliche Fähigkeiten), usw. </a:t>
            </a:r>
            <a:r>
              <a:rPr lang="de-DE" b="1" dirty="0">
                <a:highlight>
                  <a:srgbClr val="FFFF00"/>
                </a:highlight>
              </a:rPr>
              <a:t>Allerdings </a:t>
            </a:r>
            <a:r>
              <a:rPr lang="de-DE" b="0" dirty="0">
                <a:highlight>
                  <a:srgbClr val="FFFF00"/>
                </a:highlight>
              </a:rPr>
              <a:t>helfen auch die besten Gesprächsmethoden und Feedbacktools nichts, wenn sie nicht in der entsprechenden, angemessenen HALTUNG umgesetzt werden (im Beispiel: konstruktiv-kritisches und wertschätzendes Feedback.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ein schwieriges Gespräch lösungsorientiert zu führen, mit auftretenden Überraschungen und plötzlichen Entwicklungen im Gesprächsverlauf angemessen umzugehen, </a:t>
            </a:r>
            <a:r>
              <a:rPr lang="de-DE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richtige Verhältnis </a:t>
            </a:r>
            <a:br>
              <a:rPr lang="de-DE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Verständnis aber auch Klarheit bzw. Bestimmtheit gegenüber dem Kunden </a:t>
            </a:r>
            <a:r>
              <a:rPr lang="de-DE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 steuern –all das braucht Ihre Kompetenz </a:t>
            </a:r>
            <a:r>
              <a:rPr lang="de-DE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dieser offenen  Situation selbstorganisiert und kreativ umz</a:t>
            </a:r>
            <a:r>
              <a:rPr lang="de-DE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ugehen.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ganz klar: Man muss es auch wollen! Man muss die </a:t>
            </a:r>
            <a:r>
              <a:rPr lang="de-DE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Motivation und Volition d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afür haben.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b="0" dirty="0">
              <a:highlight>
                <a:srgbClr val="FFFF00"/>
              </a:highlight>
            </a:endParaRPr>
          </a:p>
          <a:p>
            <a:r>
              <a:rPr lang="de-DE" b="1" dirty="0">
                <a:highlight>
                  <a:srgbClr val="FFFF00"/>
                </a:highlight>
              </a:rPr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95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7A5ECE3D-4B62-964E-BF60-6DD95EC06B60}"/>
              </a:ext>
            </a:extLst>
          </p:cNvPr>
          <p:cNvSpPr/>
          <p:nvPr userDrawn="1"/>
        </p:nvSpPr>
        <p:spPr>
          <a:xfrm>
            <a:off x="0" y="0"/>
            <a:ext cx="9144000" cy="4064000"/>
          </a:xfrm>
          <a:prstGeom prst="rect">
            <a:avLst/>
          </a:prstGeom>
          <a:blipFill>
            <a:blip r:embed="rId2"/>
            <a:srcRect/>
            <a:stretch>
              <a:fillRect t="-66265" b="-66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696058" y="1873841"/>
            <a:ext cx="1741767" cy="4431387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600947"/>
              <a:gd name="connsiteY0" fmla="*/ 0 h 3868614"/>
              <a:gd name="connsiteX1" fmla="*/ 1600947 w 1600947"/>
              <a:gd name="connsiteY1" fmla="*/ 807584 h 3868614"/>
              <a:gd name="connsiteX2" fmla="*/ 487189 w 1600947"/>
              <a:gd name="connsiteY2" fmla="*/ 3680657 h 3868614"/>
              <a:gd name="connsiteX3" fmla="*/ 0 w 1600947"/>
              <a:gd name="connsiteY3" fmla="*/ 3868614 h 3868614"/>
              <a:gd name="connsiteX4" fmla="*/ 0 w 1600947"/>
              <a:gd name="connsiteY4" fmla="*/ 0 h 3868614"/>
              <a:gd name="connsiteX0" fmla="*/ 0 w 1603382"/>
              <a:gd name="connsiteY0" fmla="*/ 0 h 3868614"/>
              <a:gd name="connsiteX1" fmla="*/ 1603382 w 1603382"/>
              <a:gd name="connsiteY1" fmla="*/ 815034 h 3868614"/>
              <a:gd name="connsiteX2" fmla="*/ 487189 w 1603382"/>
              <a:gd name="connsiteY2" fmla="*/ 3680657 h 3868614"/>
              <a:gd name="connsiteX3" fmla="*/ 0 w 1603382"/>
              <a:gd name="connsiteY3" fmla="*/ 3868614 h 3868614"/>
              <a:gd name="connsiteX4" fmla="*/ 0 w 1603382"/>
              <a:gd name="connsiteY4" fmla="*/ 0 h 3868614"/>
              <a:gd name="connsiteX0" fmla="*/ 0 w 1603382"/>
              <a:gd name="connsiteY0" fmla="*/ 0 h 4431387"/>
              <a:gd name="connsiteX1" fmla="*/ 1603382 w 1603382"/>
              <a:gd name="connsiteY1" fmla="*/ 815034 h 4431387"/>
              <a:gd name="connsiteX2" fmla="*/ 19379 w 1603382"/>
              <a:gd name="connsiteY2" fmla="*/ 4431387 h 4431387"/>
              <a:gd name="connsiteX3" fmla="*/ 0 w 1603382"/>
              <a:gd name="connsiteY3" fmla="*/ 3868614 h 4431387"/>
              <a:gd name="connsiteX4" fmla="*/ 0 w 1603382"/>
              <a:gd name="connsiteY4" fmla="*/ 0 h 4431387"/>
              <a:gd name="connsiteX0" fmla="*/ 0 w 1741767"/>
              <a:gd name="connsiteY0" fmla="*/ 0 h 4431387"/>
              <a:gd name="connsiteX1" fmla="*/ 1741767 w 1741767"/>
              <a:gd name="connsiteY1" fmla="*/ 885230 h 4431387"/>
              <a:gd name="connsiteX2" fmla="*/ 19379 w 1741767"/>
              <a:gd name="connsiteY2" fmla="*/ 4431387 h 4431387"/>
              <a:gd name="connsiteX3" fmla="*/ 0 w 1741767"/>
              <a:gd name="connsiteY3" fmla="*/ 3868614 h 4431387"/>
              <a:gd name="connsiteX4" fmla="*/ 0 w 1741767"/>
              <a:gd name="connsiteY4" fmla="*/ 0 h 443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6333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2190346"/>
            <a:ext cx="3187699" cy="270843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 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1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Gliederung einfügen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Max Mustermann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Musterstraße 12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45678 Musterstadt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Tel 0123 456789-0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max.mustermann@igmetall.de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600" b="1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Impressum</a:t>
            </a:r>
          </a:p>
          <a:p>
            <a:pPr algn="r"/>
            <a:r>
              <a:rPr lang="de-DE" sz="6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</a:t>
            </a:r>
          </a:p>
          <a:p>
            <a:pPr algn="r"/>
            <a:r>
              <a:rPr lang="de-DE" sz="6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Wilhelm-Leuschner-Str. 79, 60329 Frankfurt am Main</a:t>
            </a:r>
          </a:p>
          <a:p>
            <a:pPr algn="r"/>
            <a:r>
              <a:rPr lang="de-DE" sz="6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Vertreten durch den Vorstand, 1. Vorsitzender: Jörg Hofmann</a:t>
            </a:r>
          </a:p>
          <a:p>
            <a:pPr algn="r"/>
            <a:r>
              <a:rPr lang="de-DE" sz="6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Kontakt: vorstand@igmetall.de</a:t>
            </a:r>
          </a:p>
          <a:p>
            <a:pPr algn="r"/>
            <a:endParaRPr lang="de-DE" sz="6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600" b="0" i="0" kern="1200" dirty="0" err="1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V.i.S.d.P</a:t>
            </a:r>
            <a:r>
              <a:rPr lang="de-DE" sz="6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. / Verantwortlich nach § 18 Abs. 2 </a:t>
            </a:r>
            <a:r>
              <a:rPr lang="de-DE" sz="600" b="0" i="0" kern="1200" dirty="0" err="1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MStV</a:t>
            </a:r>
            <a:r>
              <a:rPr lang="de-DE" sz="6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: </a:t>
            </a:r>
          </a:p>
          <a:p>
            <a:pPr algn="r"/>
            <a:r>
              <a:rPr lang="de-DE" sz="6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Vorname Nachname</a:t>
            </a:r>
          </a:p>
          <a:p>
            <a:pPr algn="r"/>
            <a:r>
              <a:rPr lang="de-DE" sz="6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Gliederung/Funktion</a:t>
            </a:r>
          </a:p>
          <a:p>
            <a:pPr algn="r"/>
            <a:r>
              <a:rPr lang="de-DE" sz="6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Musterstraße 123, 12345 Musterstadt</a:t>
            </a:r>
          </a:p>
          <a:p>
            <a:pPr algn="r"/>
            <a:r>
              <a:rPr lang="de-DE" sz="6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Kontakt: </a:t>
            </a:r>
            <a:r>
              <a:rPr lang="de-DE" sz="600" b="0" i="0" kern="1200" dirty="0" err="1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muster@igmetall.de</a:t>
            </a:r>
            <a:endParaRPr lang="de-DE" sz="6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8D3693-BBC6-414A-8E27-D8298EF98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VIELEN DANK FÜR IHRE</a:t>
            </a:r>
            <a:br>
              <a:rPr lang="de-DE" dirty="0"/>
            </a:br>
            <a:r>
              <a:rPr lang="de-DE" dirty="0"/>
              <a:t>AUFMERKSAMKEIT.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3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1974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ZWISCHENTITEL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8642349" cy="45402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99168"/>
            <a:ext cx="8642349" cy="2119409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471050">
              <a:spcBef>
                <a:spcPts val="750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44968"/>
            <a:ext cx="8642349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 b="0" i="0">
                <a:latin typeface="Meta IGM" panose="0200050304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 userDrawn="1"/>
        </p:nvSpPr>
        <p:spPr>
          <a:xfrm>
            <a:off x="5250569" y="3766384"/>
            <a:ext cx="3791420" cy="3543684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" fmla="*/ 0 w 1533886"/>
              <a:gd name="connsiteY0" fmla="*/ 0 h 2268362"/>
              <a:gd name="connsiteX1" fmla="*/ 1533886 w 1533886"/>
              <a:gd name="connsiteY1" fmla="*/ 2268362 h 2268362"/>
              <a:gd name="connsiteX2" fmla="*/ 0 w 1533886"/>
              <a:gd name="connsiteY2" fmla="*/ 2268362 h 2268362"/>
              <a:gd name="connsiteX3" fmla="*/ 0 w 1533886"/>
              <a:gd name="connsiteY3" fmla="*/ 0 h 2268362"/>
              <a:gd name="connsiteX0" fmla="*/ 0 w 3896086"/>
              <a:gd name="connsiteY0" fmla="*/ 0 h 2268362"/>
              <a:gd name="connsiteX1" fmla="*/ 3896086 w 3896086"/>
              <a:gd name="connsiteY1" fmla="*/ 1938162 h 2268362"/>
              <a:gd name="connsiteX2" fmla="*/ 0 w 3896086"/>
              <a:gd name="connsiteY2" fmla="*/ 2268362 h 2268362"/>
              <a:gd name="connsiteX3" fmla="*/ 0 w 3896086"/>
              <a:gd name="connsiteY3" fmla="*/ 0 h 2268362"/>
              <a:gd name="connsiteX0" fmla="*/ 0 w 4607286"/>
              <a:gd name="connsiteY0" fmla="*/ 0 h 2306462"/>
              <a:gd name="connsiteX1" fmla="*/ 4607286 w 4607286"/>
              <a:gd name="connsiteY1" fmla="*/ 2306462 h 2306462"/>
              <a:gd name="connsiteX2" fmla="*/ 0 w 4607286"/>
              <a:gd name="connsiteY2" fmla="*/ 2268362 h 2306462"/>
              <a:gd name="connsiteX3" fmla="*/ 0 w 4607286"/>
              <a:gd name="connsiteY3" fmla="*/ 0 h 2306462"/>
              <a:gd name="connsiteX0" fmla="*/ 12700 w 4619986"/>
              <a:gd name="connsiteY0" fmla="*/ 0 h 4262262"/>
              <a:gd name="connsiteX1" fmla="*/ 4619986 w 4619986"/>
              <a:gd name="connsiteY1" fmla="*/ 2306462 h 4262262"/>
              <a:gd name="connsiteX2" fmla="*/ 0 w 4619986"/>
              <a:gd name="connsiteY2" fmla="*/ 4262262 h 4262262"/>
              <a:gd name="connsiteX3" fmla="*/ 12700 w 4619986"/>
              <a:gd name="connsiteY3" fmla="*/ 0 h 42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3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032" y="1080001"/>
            <a:ext cx="8643144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6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2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1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BC22F155-63A1-E3F4-5B33-193AF6BEC26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28860" y="4580231"/>
            <a:ext cx="944315" cy="4061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365774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979525"/>
            <a:ext cx="8642349" cy="265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6E83AFE-0D76-C240-A33D-8D8C0966DBEB}"/>
              </a:ext>
            </a:extLst>
          </p:cNvPr>
          <p:cNvSpPr txBox="1"/>
          <p:nvPr userDrawn="1"/>
        </p:nvSpPr>
        <p:spPr>
          <a:xfrm>
            <a:off x="250824" y="4786476"/>
            <a:ext cx="4472479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dirty="0">
                <a:solidFill>
                  <a:srgbClr val="3C3C3B"/>
                </a:solidFill>
                <a:latin typeface="Meta IGM" panose="02000503040000020004" pitchFamily="2" charset="0"/>
              </a:rPr>
              <a:t>Auf die Haltung kommt es an! | Jörg Ferrando, Nico Schrode | 16.05.2023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1566813-E909-A142-B31F-03FCE51CCD4D}"/>
              </a:ext>
            </a:extLst>
          </p:cNvPr>
          <p:cNvSpPr txBox="1"/>
          <p:nvPr userDrawn="1"/>
        </p:nvSpPr>
        <p:spPr>
          <a:xfrm>
            <a:off x="6115050" y="4636168"/>
            <a:ext cx="27840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</a:t>
            </a:r>
            <a:br>
              <a:rPr lang="de-DE" sz="10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0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GAB München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F016FB-7660-CC8A-C494-D81ACB1DD6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37439" y="4526663"/>
            <a:ext cx="459759" cy="4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7" r:id="rId5"/>
    <p:sldLayoutId id="2147483675" r:id="rId6"/>
    <p:sldLayoutId id="2147483678" r:id="rId7"/>
    <p:sldLayoutId id="2147483676" r:id="rId8"/>
    <p:sldLayoutId id="2147483679" r:id="rId9"/>
    <p:sldLayoutId id="2147483674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200" baseline="0">
          <a:solidFill>
            <a:srgbClr val="E3051B"/>
          </a:solidFill>
          <a:latin typeface="Meta Head IGM Cond Black" panose="02000506030000020004" pitchFamily="2" charset="77"/>
          <a:ea typeface="+mj-ea"/>
          <a:cs typeface="+mj-cs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1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b-muenchen.de/de/downloads/buschmeyer_kompetenzlernen_lernprozessbegleitung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ab-muenchen.de/de/downloads/buschmeyer_kompetenzlernen_lernprozessbegleitung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C8E3-91C6-F6E1-AF70-7FFE457CF769}"/>
              </a:ext>
            </a:extLst>
          </p:cNvPr>
          <p:cNvSpPr txBox="1">
            <a:spLocks/>
          </p:cNvSpPr>
          <p:nvPr/>
        </p:nvSpPr>
        <p:spPr>
          <a:xfrm>
            <a:off x="202109" y="1900377"/>
            <a:ext cx="4859057" cy="15416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cap="all" spc="200" baseline="0">
                <a:solidFill>
                  <a:schemeClr val="bg1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AUF die Haltung kommt es an!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197A95F-5ADB-0697-CB24-2B50EB26AD01}"/>
              </a:ext>
            </a:extLst>
          </p:cNvPr>
          <p:cNvSpPr txBox="1"/>
          <p:nvPr/>
        </p:nvSpPr>
        <p:spPr>
          <a:xfrm>
            <a:off x="155365" y="1830994"/>
            <a:ext cx="29194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Themenwerkstatt</a:t>
            </a:r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B21EBAA0-3DD2-511A-9497-90C9DA7745AC}"/>
              </a:ext>
            </a:extLst>
          </p:cNvPr>
          <p:cNvSpPr txBox="1">
            <a:spLocks/>
          </p:cNvSpPr>
          <p:nvPr/>
        </p:nvSpPr>
        <p:spPr>
          <a:xfrm>
            <a:off x="250825" y="3351906"/>
            <a:ext cx="2994992" cy="131092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2100" b="0" i="0" kern="1200" spc="100" baseline="0">
                <a:solidFill>
                  <a:schemeClr val="bg1"/>
                </a:solidFill>
                <a:latin typeface="Meta Head IGM Cond Light" panose="02000506030000020004" pitchFamily="2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Berufsbildung &amp; Persönlichkeitsentwicklung 4.0</a:t>
            </a: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16.05.2023, </a:t>
            </a: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Jörg Ferrando, Nico Schrode</a:t>
            </a:r>
          </a:p>
        </p:txBody>
      </p:sp>
    </p:spTree>
    <p:extLst>
      <p:ext uri="{BB962C8B-B14F-4D97-AF65-F5344CB8AC3E}">
        <p14:creationId xmlns:p14="http://schemas.microsoft.com/office/powerpoint/2010/main" val="42842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67A9C18-C715-0D3C-B399-0AF190F0C55B}"/>
              </a:ext>
            </a:extLst>
          </p:cNvPr>
          <p:cNvSpPr txBox="1"/>
          <p:nvPr/>
        </p:nvSpPr>
        <p:spPr>
          <a:xfrm>
            <a:off x="761384" y="1385232"/>
            <a:ext cx="81933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/>
              <a:t>Wo?         </a:t>
            </a:r>
            <a:r>
              <a:rPr lang="de-DE" sz="1500" dirty="0">
                <a:solidFill>
                  <a:schemeClr val="tx2"/>
                </a:solidFill>
              </a:rPr>
              <a:t>Als kleine Firma in selbstorganisierten Gruppen und direkt beim „Kunden“</a:t>
            </a:r>
          </a:p>
          <a:p>
            <a:endParaRPr lang="de-DE" sz="1500" dirty="0">
              <a:solidFill>
                <a:schemeClr val="tx2"/>
              </a:solidFill>
            </a:endParaRPr>
          </a:p>
          <a:p>
            <a:r>
              <a:rPr lang="de-DE" sz="1500" b="1" dirty="0">
                <a:solidFill>
                  <a:srgbClr val="EA1B2A"/>
                </a:solidFill>
              </a:rPr>
              <a:t>Wie?        </a:t>
            </a:r>
            <a:r>
              <a:rPr lang="de-DE" sz="1500" dirty="0">
                <a:solidFill>
                  <a:schemeClr val="tx2"/>
                </a:solidFill>
              </a:rPr>
              <a:t>Klarer </a:t>
            </a:r>
            <a:r>
              <a:rPr lang="de-DE" sz="1500" i="1" dirty="0">
                <a:solidFill>
                  <a:schemeClr val="tx2"/>
                </a:solidFill>
              </a:rPr>
              <a:t>fachfremder </a:t>
            </a:r>
            <a:r>
              <a:rPr lang="de-DE" sz="1500" dirty="0">
                <a:solidFill>
                  <a:schemeClr val="tx2"/>
                </a:solidFill>
              </a:rPr>
              <a:t>komplexer Auftrag mit hohem Gestaltungsspielraum </a:t>
            </a:r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(z.B.: Als Firma </a:t>
            </a:r>
          </a:p>
          <a:p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                 „</a:t>
            </a:r>
            <a:r>
              <a:rPr lang="de-DE" sz="1500" dirty="0" err="1">
                <a:solidFill>
                  <a:schemeClr val="bg1">
                    <a:lumMod val="50000"/>
                  </a:schemeClr>
                </a:solidFill>
              </a:rPr>
              <a:t>Childhood</a:t>
            </a:r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 Dreams“ erhalten Sie den Auftrag, eine soziale Aktivität zu entwerfen, </a:t>
            </a:r>
          </a:p>
          <a:p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                  eigenverantwortlich zu planen und durchzuführen.“ + ganz konkrete </a:t>
            </a:r>
            <a:endParaRPr lang="de-DE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500" dirty="0" smtClean="0">
                <a:solidFill>
                  <a:schemeClr val="bg1">
                    <a:lumMod val="50000"/>
                  </a:schemeClr>
                </a:solidFill>
              </a:rPr>
              <a:t>                  Rahmenbedingungen</a:t>
            </a:r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5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500" b="1" dirty="0"/>
              <a:t>Was?        </a:t>
            </a:r>
            <a:r>
              <a:rPr lang="de-DE" sz="1500" dirty="0">
                <a:solidFill>
                  <a:schemeClr val="tx2"/>
                </a:solidFill>
              </a:rPr>
              <a:t>Selbstverantwortlich planen, entscheiden, durchführen und überprüfen; Rollen &amp; 	   </a:t>
            </a:r>
          </a:p>
          <a:p>
            <a:r>
              <a:rPr lang="de-DE" sz="1500" dirty="0">
                <a:solidFill>
                  <a:schemeClr val="tx2"/>
                </a:solidFill>
              </a:rPr>
              <a:t>                  Aufgaben verteilen im Team, ernsthafte – also für andere bedeutsame – Aufgabe </a:t>
            </a:r>
          </a:p>
          <a:p>
            <a:endParaRPr lang="de-DE" sz="1500" dirty="0">
              <a:solidFill>
                <a:schemeClr val="tx2"/>
              </a:solidFill>
            </a:endParaRPr>
          </a:p>
          <a:p>
            <a:r>
              <a:rPr lang="de-DE" sz="1500" b="1" dirty="0">
                <a:solidFill>
                  <a:srgbClr val="EA1B2A"/>
                </a:solidFill>
              </a:rPr>
              <a:t>Warum?  </a:t>
            </a:r>
            <a:r>
              <a:rPr lang="de-DE" sz="1500" dirty="0">
                <a:solidFill>
                  <a:schemeClr val="tx2"/>
                </a:solidFill>
              </a:rPr>
              <a:t>Fördert, sich in einer Rolle zu erleben, die man bisher so nicht kannte, die eigene </a:t>
            </a:r>
            <a:r>
              <a:rPr lang="de-DE" sz="1500" dirty="0" smtClean="0">
                <a:solidFill>
                  <a:schemeClr val="tx2"/>
                </a:solidFill>
              </a:rPr>
              <a:t> </a:t>
            </a:r>
          </a:p>
          <a:p>
            <a:r>
              <a:rPr lang="de-DE" sz="1500" dirty="0" smtClean="0">
                <a:solidFill>
                  <a:schemeClr val="tx2"/>
                </a:solidFill>
              </a:rPr>
              <a:t>                 Stärken </a:t>
            </a:r>
            <a:r>
              <a:rPr lang="de-DE" sz="1500" dirty="0">
                <a:solidFill>
                  <a:schemeClr val="tx2"/>
                </a:solidFill>
              </a:rPr>
              <a:t>u</a:t>
            </a:r>
            <a:r>
              <a:rPr lang="de-DE" sz="1500" dirty="0" smtClean="0">
                <a:solidFill>
                  <a:schemeClr val="tx2"/>
                </a:solidFill>
              </a:rPr>
              <a:t>nd </a:t>
            </a:r>
            <a:r>
              <a:rPr lang="de-DE" sz="1500" dirty="0">
                <a:solidFill>
                  <a:schemeClr val="tx2"/>
                </a:solidFill>
              </a:rPr>
              <a:t>Lernbedarfe zu erkennen, seine Teamfähigkeit zu üben und bisher fremde </a:t>
            </a:r>
          </a:p>
          <a:p>
            <a:r>
              <a:rPr lang="de-DE" sz="1500" dirty="0">
                <a:solidFill>
                  <a:schemeClr val="tx2"/>
                </a:solidFill>
              </a:rPr>
              <a:t>                  Zielgruppen kennen- und verstehen zu lernen, Autonomie &amp; soziale Eingebundenheit &amp; </a:t>
            </a:r>
          </a:p>
          <a:p>
            <a:r>
              <a:rPr lang="de-DE" sz="1500" dirty="0">
                <a:solidFill>
                  <a:schemeClr val="tx2"/>
                </a:solidFill>
              </a:rPr>
              <a:t>                  eigene Kompetenz erleben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ABE81C-E562-3C3E-195C-A9273D961126}"/>
              </a:ext>
            </a:extLst>
          </p:cNvPr>
          <p:cNvSpPr txBox="1"/>
          <p:nvPr/>
        </p:nvSpPr>
        <p:spPr>
          <a:xfrm>
            <a:off x="709867" y="286527"/>
            <a:ext cx="8147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Weg 2: Selbstorganisiertes Lernen in Projekten außerhalb der beruflichen Aufgaben </a:t>
            </a:r>
            <a:r>
              <a:rPr lang="de-DE" sz="1600" dirty="0"/>
              <a:t>(komplexes, nicht-berufsbezogenes, bspw. soziales, ökologisches, </a:t>
            </a:r>
            <a:br>
              <a:rPr lang="de-DE" sz="1600" dirty="0"/>
            </a:br>
            <a:r>
              <a:rPr lang="de-DE" sz="1600" dirty="0"/>
              <a:t>zivilgesellschaftliches Projekt) </a:t>
            </a:r>
          </a:p>
        </p:txBody>
      </p:sp>
    </p:spTree>
    <p:extLst>
      <p:ext uri="{BB962C8B-B14F-4D97-AF65-F5344CB8AC3E}">
        <p14:creationId xmlns:p14="http://schemas.microsoft.com/office/powerpoint/2010/main" val="8209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A48E3D1-56F0-1182-3E4F-0BED3CC46FE8}"/>
              </a:ext>
            </a:extLst>
          </p:cNvPr>
          <p:cNvSpPr txBox="1"/>
          <p:nvPr/>
        </p:nvSpPr>
        <p:spPr>
          <a:xfrm>
            <a:off x="664494" y="817028"/>
            <a:ext cx="8147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Weg 3: Arbeitsintegriertes oder arbeitsplatznahes Projektlernen</a:t>
            </a:r>
          </a:p>
          <a:p>
            <a:endParaRPr lang="de-DE" sz="1600" b="1" dirty="0"/>
          </a:p>
          <a:p>
            <a:endParaRPr lang="de-DE" sz="1600" b="1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62A114-912A-1CDA-6A8C-703DB2B96498}"/>
              </a:ext>
            </a:extLst>
          </p:cNvPr>
          <p:cNvSpPr txBox="1"/>
          <p:nvPr/>
        </p:nvSpPr>
        <p:spPr>
          <a:xfrm>
            <a:off x="664494" y="1579012"/>
            <a:ext cx="8193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/>
              <a:t>Wo?         </a:t>
            </a:r>
            <a:r>
              <a:rPr lang="de-DE" sz="1500" dirty="0">
                <a:solidFill>
                  <a:schemeClr val="tx2"/>
                </a:solidFill>
              </a:rPr>
              <a:t>Im eigenen Ausbildungsbetrieb/ ÜBA </a:t>
            </a:r>
          </a:p>
          <a:p>
            <a:endParaRPr lang="de-DE" sz="1500" dirty="0">
              <a:solidFill>
                <a:schemeClr val="tx2"/>
              </a:solidFill>
            </a:endParaRPr>
          </a:p>
          <a:p>
            <a:r>
              <a:rPr lang="de-DE" sz="1500" b="1" dirty="0">
                <a:solidFill>
                  <a:srgbClr val="EA1B2A"/>
                </a:solidFill>
              </a:rPr>
              <a:t>Wie?        </a:t>
            </a:r>
            <a:r>
              <a:rPr lang="de-DE" sz="1500" dirty="0">
                <a:solidFill>
                  <a:schemeClr val="tx2"/>
                </a:solidFill>
              </a:rPr>
              <a:t>Klarer </a:t>
            </a:r>
            <a:r>
              <a:rPr lang="de-DE" sz="1500" i="1" dirty="0">
                <a:solidFill>
                  <a:schemeClr val="tx2"/>
                </a:solidFill>
              </a:rPr>
              <a:t>fachlicher</a:t>
            </a:r>
            <a:r>
              <a:rPr lang="de-DE" sz="1500" dirty="0">
                <a:solidFill>
                  <a:schemeClr val="tx2"/>
                </a:solidFill>
              </a:rPr>
              <a:t> Auftrag mit Gestaltungsspielraum </a:t>
            </a:r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(z.B.: Konstruktion einer Maschine, </a:t>
            </a:r>
            <a:endParaRPr lang="de-DE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500" dirty="0" smtClean="0">
                <a:solidFill>
                  <a:schemeClr val="bg1">
                    <a:lumMod val="50000"/>
                  </a:schemeClr>
                </a:solidFill>
              </a:rPr>
              <a:t>                 die irgendetwas </a:t>
            </a:r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Nützliches kann + ganz konkrete Rahmenbedingungen)</a:t>
            </a:r>
          </a:p>
          <a:p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5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500" b="1" dirty="0"/>
              <a:t>Was?        </a:t>
            </a:r>
            <a:r>
              <a:rPr lang="de-DE" sz="1500" dirty="0">
                <a:solidFill>
                  <a:schemeClr val="tx2"/>
                </a:solidFill>
              </a:rPr>
              <a:t>Selbstverantwortlich planen, entscheiden, durchführen und überprüfen; Rollen &amp; 	   </a:t>
            </a:r>
          </a:p>
          <a:p>
            <a:r>
              <a:rPr lang="de-DE" sz="1500" dirty="0">
                <a:solidFill>
                  <a:schemeClr val="tx2"/>
                </a:solidFill>
              </a:rPr>
              <a:t>                  Aufgaben verteilen im Team, Spaß und Kreativität </a:t>
            </a:r>
          </a:p>
          <a:p>
            <a:endParaRPr lang="de-DE" sz="1500" dirty="0">
              <a:solidFill>
                <a:schemeClr val="tx2"/>
              </a:solidFill>
            </a:endParaRPr>
          </a:p>
          <a:p>
            <a:r>
              <a:rPr lang="de-DE" sz="1500" b="1" dirty="0">
                <a:solidFill>
                  <a:srgbClr val="EA1B2A"/>
                </a:solidFill>
              </a:rPr>
              <a:t>Warum?  </a:t>
            </a:r>
            <a:r>
              <a:rPr lang="de-DE" sz="1500" dirty="0">
                <a:solidFill>
                  <a:schemeClr val="tx2"/>
                </a:solidFill>
              </a:rPr>
              <a:t>Fördert, sich in einer Rolle zu erleben, die man bisher so nicht kannte, die eigene </a:t>
            </a:r>
            <a:r>
              <a:rPr lang="de-DE" sz="1500" dirty="0" smtClean="0">
                <a:solidFill>
                  <a:schemeClr val="tx2"/>
                </a:solidFill>
              </a:rPr>
              <a:t> </a:t>
            </a:r>
          </a:p>
          <a:p>
            <a:r>
              <a:rPr lang="de-DE" sz="1500" dirty="0" smtClean="0">
                <a:solidFill>
                  <a:schemeClr val="tx2"/>
                </a:solidFill>
              </a:rPr>
              <a:t>                 Stärken und </a:t>
            </a:r>
            <a:r>
              <a:rPr lang="de-DE" sz="1500" dirty="0">
                <a:solidFill>
                  <a:schemeClr val="tx2"/>
                </a:solidFill>
              </a:rPr>
              <a:t>Lernbedarfe zu erkennen, seine Teamfähigkeit zu üben, Reflexion von </a:t>
            </a:r>
            <a:endParaRPr lang="de-DE" sz="1500" dirty="0" smtClean="0">
              <a:solidFill>
                <a:schemeClr val="tx2"/>
              </a:solidFill>
            </a:endParaRPr>
          </a:p>
          <a:p>
            <a:r>
              <a:rPr lang="de-DE" sz="1500" dirty="0" smtClean="0">
                <a:solidFill>
                  <a:schemeClr val="tx2"/>
                </a:solidFill>
              </a:rPr>
              <a:t>                 Handlungen und </a:t>
            </a:r>
            <a:r>
              <a:rPr lang="de-DE" sz="1500" dirty="0">
                <a:solidFill>
                  <a:schemeClr val="tx2"/>
                </a:solidFill>
              </a:rPr>
              <a:t>Gelerntem üben, Autonomie &amp; soziale Eingebundenheit &amp; eigene </a:t>
            </a:r>
            <a:endParaRPr lang="de-DE" sz="1500" dirty="0" smtClean="0">
              <a:solidFill>
                <a:schemeClr val="tx2"/>
              </a:solidFill>
            </a:endParaRPr>
          </a:p>
          <a:p>
            <a:r>
              <a:rPr lang="de-DE" sz="1500" dirty="0" smtClean="0">
                <a:solidFill>
                  <a:schemeClr val="tx2"/>
                </a:solidFill>
              </a:rPr>
              <a:t>                 Kompetenz </a:t>
            </a:r>
            <a:r>
              <a:rPr lang="de-DE" sz="1500" dirty="0">
                <a:solidFill>
                  <a:schemeClr val="tx2"/>
                </a:solidFill>
              </a:rPr>
              <a:t>erleben         </a:t>
            </a:r>
          </a:p>
        </p:txBody>
      </p:sp>
    </p:spTree>
    <p:extLst>
      <p:ext uri="{BB962C8B-B14F-4D97-AF65-F5344CB8AC3E}">
        <p14:creationId xmlns:p14="http://schemas.microsoft.com/office/powerpoint/2010/main" val="34911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Rad, Fahrzeug, Landfahrzeug, Fahrrad enthält.&#10;&#10;Automatisch generierte Beschreibung">
            <a:extLst>
              <a:ext uri="{FF2B5EF4-FFF2-40B4-BE49-F238E27FC236}">
                <a16:creationId xmlns:a16="http://schemas.microsoft.com/office/drawing/2014/main" id="{730E0D53-E004-0D97-8B90-8697F0F34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24"/>
          <a:stretch/>
        </p:blipFill>
        <p:spPr>
          <a:xfrm>
            <a:off x="804387" y="0"/>
            <a:ext cx="3180089" cy="123058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EA8D5B-80B1-CC85-5C27-02E93AD93CA9}"/>
              </a:ext>
            </a:extLst>
          </p:cNvPr>
          <p:cNvSpPr txBox="1"/>
          <p:nvPr/>
        </p:nvSpPr>
        <p:spPr>
          <a:xfrm rot="5400000">
            <a:off x="3716976" y="810694"/>
            <a:ext cx="9046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tx2"/>
                </a:solidFill>
              </a:rPr>
              <a:t>© GAB München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0A15DE-A6BC-8529-5FCA-61E9E76CE7AE}"/>
              </a:ext>
            </a:extLst>
          </p:cNvPr>
          <p:cNvSpPr txBox="1"/>
          <p:nvPr/>
        </p:nvSpPr>
        <p:spPr>
          <a:xfrm>
            <a:off x="800701" y="1190679"/>
            <a:ext cx="8147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Weg 4: Lernen in der Arbeit mit Lern(prozess)begleitung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801F35-8FF9-319D-3AD6-44D3C87F3E64}"/>
              </a:ext>
            </a:extLst>
          </p:cNvPr>
          <p:cNvSpPr txBox="1"/>
          <p:nvPr/>
        </p:nvSpPr>
        <p:spPr>
          <a:xfrm>
            <a:off x="804387" y="1614436"/>
            <a:ext cx="807316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50" b="1" dirty="0"/>
              <a:t>Wo?        </a:t>
            </a:r>
            <a:r>
              <a:rPr lang="de-DE" sz="1450" dirty="0">
                <a:solidFill>
                  <a:schemeClr val="tx2"/>
                </a:solidFill>
              </a:rPr>
              <a:t>In der Realarbeit</a:t>
            </a:r>
          </a:p>
          <a:p>
            <a:endParaRPr lang="de-DE" sz="1450" dirty="0">
              <a:solidFill>
                <a:schemeClr val="tx2"/>
              </a:solidFill>
            </a:endParaRPr>
          </a:p>
          <a:p>
            <a:r>
              <a:rPr lang="de-DE" sz="1450" b="1" dirty="0">
                <a:solidFill>
                  <a:srgbClr val="EA1B2A"/>
                </a:solidFill>
              </a:rPr>
              <a:t>Wie?      </a:t>
            </a:r>
            <a:r>
              <a:rPr lang="de-DE" sz="14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50" dirty="0">
                <a:solidFill>
                  <a:schemeClr val="tx2"/>
                </a:solidFill>
              </a:rPr>
              <a:t>Im „normalen“ Arbeitshandeln in der Ausbildung auftretende Herausforderungen </a:t>
            </a:r>
          </a:p>
          <a:p>
            <a:r>
              <a:rPr lang="de-DE" sz="1450" dirty="0">
                <a:solidFill>
                  <a:schemeClr val="tx2"/>
                </a:solidFill>
              </a:rPr>
              <a:t>                fürs Lernen aufgreifen und Auszubildende dabei begleiten, ihre Lösungen dafür zu            </a:t>
            </a:r>
          </a:p>
          <a:p>
            <a:r>
              <a:rPr lang="de-DE" sz="1450" dirty="0">
                <a:solidFill>
                  <a:schemeClr val="tx2"/>
                </a:solidFill>
              </a:rPr>
              <a:t>                finden (Beispiel: unfaire Kundenreaktion)</a:t>
            </a:r>
          </a:p>
          <a:p>
            <a:endParaRPr lang="de-DE" sz="1450" b="1" dirty="0"/>
          </a:p>
          <a:p>
            <a:r>
              <a:rPr lang="de-DE" sz="1450" b="1" dirty="0"/>
              <a:t>Was?       </a:t>
            </a:r>
            <a:r>
              <a:rPr lang="de-DE" sz="1450" dirty="0">
                <a:solidFill>
                  <a:schemeClr val="tx2"/>
                </a:solidFill>
              </a:rPr>
              <a:t>Auszubildenden erkunden selbst Möglichkeiten, entwickeln Strategien, setzen </a:t>
            </a:r>
          </a:p>
          <a:p>
            <a:r>
              <a:rPr lang="de-DE" sz="1450" dirty="0">
                <a:solidFill>
                  <a:schemeClr val="tx2"/>
                </a:solidFill>
              </a:rPr>
              <a:t>                 diese um und reflektieren ihre (Lern-)Erfolge dabei (Wechselspiel Aktion – Reflexion) </a:t>
            </a:r>
            <a:br>
              <a:rPr lang="de-DE" sz="1450" dirty="0">
                <a:solidFill>
                  <a:schemeClr val="tx2"/>
                </a:solidFill>
              </a:rPr>
            </a:br>
            <a:r>
              <a:rPr lang="de-DE" sz="1450" dirty="0">
                <a:solidFill>
                  <a:schemeClr val="tx2"/>
                </a:solidFill>
              </a:rPr>
              <a:t>                 Sie werden dabei von Lernbegleiter:innen unterstützt.</a:t>
            </a:r>
          </a:p>
          <a:p>
            <a:endParaRPr lang="de-DE" sz="1450" b="1" dirty="0">
              <a:solidFill>
                <a:srgbClr val="EA1B2A"/>
              </a:solidFill>
            </a:endParaRPr>
          </a:p>
          <a:p>
            <a:r>
              <a:rPr lang="de-DE" sz="1450" b="1" dirty="0">
                <a:solidFill>
                  <a:srgbClr val="EA1B2A"/>
                </a:solidFill>
              </a:rPr>
              <a:t>Warum?  </a:t>
            </a:r>
            <a:r>
              <a:rPr lang="de-DE" sz="1450" dirty="0">
                <a:solidFill>
                  <a:schemeClr val="tx2"/>
                </a:solidFill>
              </a:rPr>
              <a:t>Chance: in der Bewältigung von persönlich herausfordernden Situationen auch </a:t>
            </a:r>
          </a:p>
          <a:p>
            <a:r>
              <a:rPr lang="de-DE" sz="1450" dirty="0">
                <a:solidFill>
                  <a:schemeClr val="tx2"/>
                </a:solidFill>
              </a:rPr>
              <a:t>                  persönlichen Überzeugungen, Haltungen und Werte weiterzuentwickeln. </a:t>
            </a:r>
            <a:br>
              <a:rPr lang="de-DE" sz="1450" dirty="0">
                <a:solidFill>
                  <a:schemeClr val="tx2"/>
                </a:solidFill>
              </a:rPr>
            </a:br>
            <a:r>
              <a:rPr lang="de-DE" sz="1450" dirty="0">
                <a:solidFill>
                  <a:schemeClr val="tx2"/>
                </a:solidFill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75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B1F8386C-9A6A-35D6-7ACF-F4DED198073A}"/>
              </a:ext>
            </a:extLst>
          </p:cNvPr>
          <p:cNvSpPr txBox="1">
            <a:spLocks/>
          </p:cNvSpPr>
          <p:nvPr/>
        </p:nvSpPr>
        <p:spPr>
          <a:xfrm>
            <a:off x="6495999" y="6376472"/>
            <a:ext cx="2057400" cy="29317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8297F-669B-DF45-B15B-D68A66639DFF}" type="slidenum">
              <a:rPr lang="de-DE" smtClean="0"/>
              <a:pPr/>
              <a:t>13</a:t>
            </a:fld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FC161A1-17D0-2EC4-E434-511842975710}"/>
              </a:ext>
            </a:extLst>
          </p:cNvPr>
          <p:cNvGrpSpPr/>
          <p:nvPr/>
        </p:nvGrpSpPr>
        <p:grpSpPr>
          <a:xfrm>
            <a:off x="449265" y="300908"/>
            <a:ext cx="7029437" cy="4028867"/>
            <a:chOff x="-56718" y="362603"/>
            <a:chExt cx="8986684" cy="5555978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13422AA-4CD1-8682-20DC-85C1CE4E8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6718" y="362603"/>
              <a:ext cx="8986684" cy="5555978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82184E3-42FF-AB3B-57F6-56829E58AF7E}"/>
                </a:ext>
              </a:extLst>
            </p:cNvPr>
            <p:cNvSpPr/>
            <p:nvPr/>
          </p:nvSpPr>
          <p:spPr>
            <a:xfrm>
              <a:off x="0" y="362603"/>
              <a:ext cx="2807266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60A00885-9633-0C0D-9055-51D2825894E0}"/>
              </a:ext>
            </a:extLst>
          </p:cNvPr>
          <p:cNvSpPr txBox="1"/>
          <p:nvPr/>
        </p:nvSpPr>
        <p:spPr>
          <a:xfrm>
            <a:off x="521933" y="114143"/>
            <a:ext cx="990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</a:p>
          <a:p>
            <a:r>
              <a:rPr lang="de-DE" sz="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Darstellung: </a:t>
            </a:r>
            <a:r>
              <a:rPr lang="de-DE" sz="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Jost Buschmeyer (2015): Kompetenzlernen und Lernprozessbegleitung – eine Einführung. München: GAB München. </a:t>
            </a:r>
            <a:br>
              <a:rPr lang="de-DE" sz="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URL unter: </a:t>
            </a:r>
            <a:r>
              <a:rPr lang="de-DE" sz="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https://www.gab-muenchen.de/de/downloads/buschmeyer_kompetenzlernen_lernprozessbegleitung.pdf</a:t>
            </a:r>
            <a:r>
              <a:rPr lang="de-DE" sz="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5DF3910-0251-CCA5-C957-80AC0127386A}"/>
              </a:ext>
            </a:extLst>
          </p:cNvPr>
          <p:cNvSpPr txBox="1"/>
          <p:nvPr/>
        </p:nvSpPr>
        <p:spPr>
          <a:xfrm>
            <a:off x="804387" y="1269265"/>
            <a:ext cx="807316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50" b="1" dirty="0"/>
              <a:t>Wo?        </a:t>
            </a:r>
            <a:r>
              <a:rPr lang="de-DE" sz="1450" dirty="0">
                <a:solidFill>
                  <a:schemeClr val="tx2"/>
                </a:solidFill>
              </a:rPr>
              <a:t>In der Realarbeit</a:t>
            </a:r>
          </a:p>
          <a:p>
            <a:endParaRPr lang="de-DE" sz="1450" dirty="0">
              <a:solidFill>
                <a:schemeClr val="tx2"/>
              </a:solidFill>
            </a:endParaRPr>
          </a:p>
          <a:p>
            <a:r>
              <a:rPr lang="de-DE" sz="1450" b="1" dirty="0">
                <a:solidFill>
                  <a:srgbClr val="EA1B2A"/>
                </a:solidFill>
              </a:rPr>
              <a:t>Wie?      </a:t>
            </a:r>
            <a:r>
              <a:rPr lang="de-DE" sz="14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50" dirty="0">
                <a:solidFill>
                  <a:schemeClr val="tx2"/>
                </a:solidFill>
              </a:rPr>
              <a:t>Auszubildenden genau diejenigen Aufgaben übergeben, in denen sie noch (deutliche)</a:t>
            </a:r>
          </a:p>
          <a:p>
            <a:r>
              <a:rPr lang="de-DE" sz="1450" dirty="0">
                <a:solidFill>
                  <a:schemeClr val="tx2"/>
                </a:solidFill>
              </a:rPr>
              <a:t>                Lernbedarfe haben – Rahmenbedingungen so strukturieren, dass alles dafür spricht, dass </a:t>
            </a:r>
            <a:endParaRPr lang="de-DE" sz="1450" dirty="0" smtClean="0">
              <a:solidFill>
                <a:schemeClr val="tx2"/>
              </a:solidFill>
            </a:endParaRPr>
          </a:p>
          <a:p>
            <a:r>
              <a:rPr lang="de-DE" sz="1450" dirty="0" smtClean="0">
                <a:solidFill>
                  <a:schemeClr val="tx2"/>
                </a:solidFill>
              </a:rPr>
              <a:t>                sie diese </a:t>
            </a:r>
            <a:r>
              <a:rPr lang="de-DE" sz="1450" dirty="0">
                <a:solidFill>
                  <a:schemeClr val="tx2"/>
                </a:solidFill>
              </a:rPr>
              <a:t>Aufgaben hinkriegen</a:t>
            </a:r>
          </a:p>
          <a:p>
            <a:endParaRPr lang="de-DE" sz="1450" b="1" dirty="0"/>
          </a:p>
          <a:p>
            <a:r>
              <a:rPr lang="de-DE" sz="1450" b="1" dirty="0"/>
              <a:t>Was?       </a:t>
            </a:r>
            <a:r>
              <a:rPr lang="de-DE" sz="1450" dirty="0">
                <a:solidFill>
                  <a:schemeClr val="tx2"/>
                </a:solidFill>
              </a:rPr>
              <a:t>Auszubildende übernehmen Verantwortung für etwas, bei dem sie Kompetenzen erweitern </a:t>
            </a:r>
          </a:p>
          <a:p>
            <a:r>
              <a:rPr lang="de-DE" sz="1450" dirty="0">
                <a:solidFill>
                  <a:schemeClr val="tx2"/>
                </a:solidFill>
              </a:rPr>
              <a:t>                 müssen, die bei ihnen noch nicht so stark ausgeprägt sind (Beispiel: Azubi mit </a:t>
            </a:r>
          </a:p>
          <a:p>
            <a:r>
              <a:rPr lang="de-DE" sz="1450" dirty="0">
                <a:solidFill>
                  <a:schemeClr val="tx2"/>
                </a:solidFill>
              </a:rPr>
              <a:t>                 Pünktlichkeitsproblemen übernimmt die Vorbereitung für die Frühschicht!)</a:t>
            </a:r>
          </a:p>
          <a:p>
            <a:endParaRPr lang="de-DE" sz="1450" b="1" dirty="0">
              <a:solidFill>
                <a:srgbClr val="EA1B2A"/>
              </a:solidFill>
            </a:endParaRPr>
          </a:p>
          <a:p>
            <a:r>
              <a:rPr lang="de-DE" sz="1450" b="1" dirty="0">
                <a:solidFill>
                  <a:srgbClr val="EA1B2A"/>
                </a:solidFill>
              </a:rPr>
              <a:t>Warum?  </a:t>
            </a:r>
            <a:r>
              <a:rPr lang="de-DE" sz="1450" dirty="0">
                <a:solidFill>
                  <a:schemeClr val="tx2"/>
                </a:solidFill>
              </a:rPr>
              <a:t>Man lernt tun, indem man tut. Das gilt auch für Handlungen bei denen </a:t>
            </a:r>
            <a:r>
              <a:rPr lang="de-DE" sz="1450" dirty="0" smtClean="0">
                <a:solidFill>
                  <a:schemeClr val="tx2"/>
                </a:solidFill>
              </a:rPr>
              <a:t>persönliche 	  </a:t>
            </a:r>
          </a:p>
          <a:p>
            <a:r>
              <a:rPr lang="de-DE" sz="1450" dirty="0" smtClean="0">
                <a:solidFill>
                  <a:schemeClr val="tx2"/>
                </a:solidFill>
              </a:rPr>
              <a:t>                 Haltungen eine </a:t>
            </a:r>
            <a:r>
              <a:rPr lang="de-DE" sz="1450" dirty="0">
                <a:solidFill>
                  <a:schemeClr val="tx2"/>
                </a:solidFill>
              </a:rPr>
              <a:t>wichtige Rolle spielen. Verantwortung kann motivierend wirken, an sich </a:t>
            </a:r>
            <a:endParaRPr lang="de-DE" sz="1450" dirty="0" smtClean="0">
              <a:solidFill>
                <a:schemeClr val="tx2"/>
              </a:solidFill>
            </a:endParaRPr>
          </a:p>
          <a:p>
            <a:r>
              <a:rPr lang="de-DE" sz="1450" dirty="0" smtClean="0">
                <a:solidFill>
                  <a:schemeClr val="tx2"/>
                </a:solidFill>
              </a:rPr>
              <a:t>                 selbst </a:t>
            </a:r>
            <a:r>
              <a:rPr lang="de-DE" sz="1450" dirty="0">
                <a:solidFill>
                  <a:schemeClr val="tx2"/>
                </a:solidFill>
              </a:rPr>
              <a:t>zu arbeiten. </a:t>
            </a:r>
            <a:br>
              <a:rPr lang="de-DE" sz="1450" dirty="0">
                <a:solidFill>
                  <a:schemeClr val="tx2"/>
                </a:solidFill>
              </a:rPr>
            </a:br>
            <a:r>
              <a:rPr lang="de-DE" sz="1450" dirty="0">
                <a:solidFill>
                  <a:schemeClr val="tx2"/>
                </a:solidFill>
              </a:rPr>
              <a:t> 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0E29605-16C0-1FE8-AFFB-68A5EABA2678}"/>
              </a:ext>
            </a:extLst>
          </p:cNvPr>
          <p:cNvSpPr txBox="1"/>
          <p:nvPr/>
        </p:nvSpPr>
        <p:spPr>
          <a:xfrm>
            <a:off x="804387" y="444885"/>
            <a:ext cx="8147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Weg 5: An zunehmender Verantwortungsübernahme wachsen </a:t>
            </a:r>
            <a:br>
              <a:rPr lang="de-DE" sz="1600" b="1" dirty="0"/>
            </a:br>
            <a:r>
              <a:rPr lang="de-DE" sz="1600" dirty="0"/>
              <a:t>und in die </a:t>
            </a:r>
            <a:r>
              <a:rPr lang="de-DE" sz="1600" dirty="0" err="1"/>
              <a:t>Fachkäfte</a:t>
            </a:r>
            <a:r>
              <a:rPr lang="de-DE" sz="1600" dirty="0"/>
              <a:t>-Gemeinschaft des Unternehmens hineinwachsen</a:t>
            </a:r>
          </a:p>
        </p:txBody>
      </p:sp>
    </p:spTree>
    <p:extLst>
      <p:ext uri="{BB962C8B-B14F-4D97-AF65-F5344CB8AC3E}">
        <p14:creationId xmlns:p14="http://schemas.microsoft.com/office/powerpoint/2010/main" val="6671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36068B6-7EC5-97BA-1472-52EB1A681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Das spricht mich besonders an: …</a:t>
            </a:r>
          </a:p>
          <a:p>
            <a:r>
              <a:rPr lang="de-DE" dirty="0"/>
              <a:t>Das machen wir schon die Richtung von Weg 1, 2, 3, 4 oder 5: … </a:t>
            </a:r>
          </a:p>
          <a:p>
            <a:r>
              <a:rPr lang="de-DE" dirty="0"/>
              <a:t>Das machen wir – ist das vielleicht ein weiterer, eigener Weg?</a:t>
            </a:r>
          </a:p>
          <a:p>
            <a:r>
              <a:rPr lang="de-DE" dirty="0"/>
              <a:t>…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274288-1683-0F36-CE47-61614F5826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geht da (noch)?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3DE63CA-A685-CB2E-027D-F9C50AB09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62103A8-2D08-4B0B-B7EF-F9D6F3B6C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AuSTAUSCH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8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614EC22-4ADC-1866-124B-142A80FC3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1448">
            <a:off x="1006705" y="530795"/>
            <a:ext cx="2493532" cy="3525665"/>
          </a:xfrm>
          <a:prstGeom prst="rect">
            <a:avLst/>
          </a:prstGeom>
          <a:ln w="12700">
            <a:solidFill>
              <a:srgbClr val="3C3C3B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5D0A07E-CCFE-EEC1-1514-AF39888D2D8E}"/>
              </a:ext>
            </a:extLst>
          </p:cNvPr>
          <p:cNvSpPr txBox="1"/>
          <p:nvPr/>
        </p:nvSpPr>
        <p:spPr>
          <a:xfrm rot="542304">
            <a:off x="4680033" y="1631711"/>
            <a:ext cx="2578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Gemeinsame Fortführung des Themas…</a:t>
            </a:r>
          </a:p>
        </p:txBody>
      </p:sp>
    </p:spTree>
    <p:extLst>
      <p:ext uri="{BB962C8B-B14F-4D97-AF65-F5344CB8AC3E}">
        <p14:creationId xmlns:p14="http://schemas.microsoft.com/office/powerpoint/2010/main" val="29587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EABF3AB-B2FD-2E4C-B6E6-5F59D610D2CD}"/>
              </a:ext>
            </a:extLst>
          </p:cNvPr>
          <p:cNvSpPr txBox="1"/>
          <p:nvPr/>
        </p:nvSpPr>
        <p:spPr>
          <a:xfrm>
            <a:off x="151390" y="1248311"/>
            <a:ext cx="464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…weil es zukunfts-relevant ist.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E61FEE-9C11-2FCB-2EFF-07CDE6582D54}"/>
              </a:ext>
            </a:extLst>
          </p:cNvPr>
          <p:cNvSpPr txBox="1"/>
          <p:nvPr/>
        </p:nvSpPr>
        <p:spPr>
          <a:xfrm>
            <a:off x="151390" y="2817905"/>
            <a:ext cx="464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Herzlichen Dank euch fürs Mitmachen.</a:t>
            </a:r>
            <a:endParaRPr lang="de-DE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2F7F17-865A-02C5-E37F-5CC794F90D01}"/>
              </a:ext>
            </a:extLst>
          </p:cNvPr>
          <p:cNvSpPr txBox="1"/>
          <p:nvPr/>
        </p:nvSpPr>
        <p:spPr>
          <a:xfrm>
            <a:off x="6976085" y="2052858"/>
            <a:ext cx="2107359" cy="30008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9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F6CEE68-A51D-9CA9-4414-030BBFC6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81" y="194900"/>
            <a:ext cx="8225880" cy="4030682"/>
          </a:xfrm>
          <a:prstGeom prst="rect">
            <a:avLst/>
          </a:prstGeom>
        </p:spPr>
      </p:pic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5EAD0FC1-351E-2330-6892-7C6C431F69AA}"/>
              </a:ext>
            </a:extLst>
          </p:cNvPr>
          <p:cNvSpPr/>
          <p:nvPr/>
        </p:nvSpPr>
        <p:spPr>
          <a:xfrm>
            <a:off x="3825258" y="130597"/>
            <a:ext cx="2985762" cy="1109857"/>
          </a:xfrm>
          <a:prstGeom prst="wedgeEllipseCallout">
            <a:avLst>
              <a:gd name="adj1" fmla="val -23902"/>
              <a:gd name="adj2" fmla="val 882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A0377054-C697-CDE0-160D-B8F49586D070}"/>
              </a:ext>
            </a:extLst>
          </p:cNvPr>
          <p:cNvSpPr/>
          <p:nvPr/>
        </p:nvSpPr>
        <p:spPr>
          <a:xfrm>
            <a:off x="5919360" y="686678"/>
            <a:ext cx="3127902" cy="1290282"/>
          </a:xfrm>
          <a:prstGeom prst="wedgeEllipseCallout">
            <a:avLst>
              <a:gd name="adj1" fmla="val -64750"/>
              <a:gd name="adj2" fmla="val 466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45EDBB5E-064E-76EF-B85A-59B2CCAF61B2}"/>
              </a:ext>
            </a:extLst>
          </p:cNvPr>
          <p:cNvSpPr/>
          <p:nvPr/>
        </p:nvSpPr>
        <p:spPr>
          <a:xfrm>
            <a:off x="5735444" y="1893071"/>
            <a:ext cx="3311818" cy="1506460"/>
          </a:xfrm>
          <a:prstGeom prst="wedgeEllipseCallout">
            <a:avLst>
              <a:gd name="adj1" fmla="val -59583"/>
              <a:gd name="adj2" fmla="val -40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95EAC2-FB35-2599-1E0B-B1EDDC9F4D2E}"/>
              </a:ext>
            </a:extLst>
          </p:cNvPr>
          <p:cNvSpPr txBox="1"/>
          <p:nvPr/>
        </p:nvSpPr>
        <p:spPr>
          <a:xfrm>
            <a:off x="991564" y="4091516"/>
            <a:ext cx="358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</a:rPr>
              <a:t>___________________________________</a:t>
            </a:r>
          </a:p>
          <a:p>
            <a:r>
              <a:rPr lang="de-DE" sz="1000" dirty="0">
                <a:solidFill>
                  <a:schemeClr val="tx2"/>
                </a:solidFill>
              </a:rPr>
              <a:t>Quelle: http://pistadler.ch/sind-kompetenzen-einfacher-gesagt/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AB36E56-1854-96DB-949E-0F18A2A0DFF8}"/>
              </a:ext>
            </a:extLst>
          </p:cNvPr>
          <p:cNvSpPr/>
          <p:nvPr/>
        </p:nvSpPr>
        <p:spPr>
          <a:xfrm>
            <a:off x="1847323" y="3399531"/>
            <a:ext cx="5026387" cy="6017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6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41BA5F0-0C88-23B6-FAC4-3FBB2C2976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Definition von Kompetenzen </a:t>
            </a:r>
            <a:br>
              <a:rPr lang="de-DE" dirty="0"/>
            </a:br>
            <a:r>
              <a:rPr lang="de-DE" dirty="0"/>
              <a:t>(GAB München)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629666-D2A0-F457-97FC-6A6AD353F3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(1 Slide)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D32CCBC-E2D6-B64B-F229-8067FE8352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2272A8D-8CB0-5FC0-8EAE-B3F68DE0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 </a:t>
            </a:r>
            <a:r>
              <a:rPr lang="de-DE" dirty="0" err="1"/>
              <a:t>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9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17779B7-F022-0EB3-C89B-C73D3612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825" y="279919"/>
            <a:ext cx="3196961" cy="4243636"/>
          </a:xfrm>
          <a:prstGeom prst="rect">
            <a:avLst/>
          </a:prstGeom>
          <a:ln w="101600">
            <a:solidFill>
              <a:srgbClr val="EA1B2A"/>
            </a:solidFill>
          </a:ln>
        </p:spPr>
      </p:pic>
    </p:spTree>
    <p:extLst>
      <p:ext uri="{BB962C8B-B14F-4D97-AF65-F5344CB8AC3E}">
        <p14:creationId xmlns:p14="http://schemas.microsoft.com/office/powerpoint/2010/main" val="27000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C99E5CAE-8794-E5BE-5E0F-0EA70409A0A5}"/>
              </a:ext>
            </a:extLst>
          </p:cNvPr>
          <p:cNvSpPr txBox="1">
            <a:spLocks/>
          </p:cNvSpPr>
          <p:nvPr/>
        </p:nvSpPr>
        <p:spPr>
          <a:xfrm>
            <a:off x="492141" y="754433"/>
            <a:ext cx="7634402" cy="5479980"/>
          </a:xfrm>
          <a:prstGeom prst="rect">
            <a:avLst/>
          </a:prstGeom>
        </p:spPr>
        <p:txBody>
          <a:bodyPr/>
          <a:lstStyle>
            <a:lvl1pPr marL="171450" indent="-243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DE" sz="2400" b="1" dirty="0"/>
          </a:p>
          <a:p>
            <a:pPr marL="0" indent="0">
              <a:buFontTx/>
              <a:buNone/>
            </a:pPr>
            <a:r>
              <a:rPr lang="de-DE" sz="2000" b="1" dirty="0"/>
              <a:t>Kompetenzen</a:t>
            </a:r>
            <a:r>
              <a:rPr lang="de-DE" sz="2000" dirty="0"/>
              <a:t> bezeichnen die Disposition – also das Vermögen – eines Subjekts, in (zukunfts-)offenen Situationen im Einklang mit den eigenen Werten und Überzeugungen selbstorganisiert und kreativ zu handeln.</a:t>
            </a:r>
          </a:p>
          <a:p>
            <a:pPr marL="0" indent="0">
              <a:buFontTx/>
              <a:buNone/>
            </a:pPr>
            <a:r>
              <a:rPr lang="de-DE" sz="2000" dirty="0"/>
              <a:t>Sie sind also Befähigungen mit neuen Situationen und bisher unbekannten Handlungsanforderungen erfolgreich umgehen zu können. Sie sind Kombinationen von Fertigkeiten, Fähigkeiten und Potentialen, wobei auch moralisch-ethische Komponenten eine Rolle spielen. </a:t>
            </a:r>
          </a:p>
          <a:p>
            <a:pPr marL="0" indent="0">
              <a:buFontTx/>
              <a:buNone/>
            </a:pPr>
            <a:endParaRPr lang="de-DE" sz="2000" dirty="0"/>
          </a:p>
          <a:p>
            <a:pPr marL="0" indent="0">
              <a:buFontTx/>
              <a:buNone/>
            </a:pPr>
            <a:endParaRPr lang="de-DE" sz="2000" dirty="0"/>
          </a:p>
          <a:p>
            <a:pPr marL="0" indent="0">
              <a:buFontTx/>
              <a:buNone/>
            </a:pPr>
            <a:r>
              <a:rPr lang="de-DE" sz="2000" i="1" dirty="0"/>
              <a:t>https://www.gab-muenchen.de/gab-glossar/</a:t>
            </a:r>
          </a:p>
          <a:p>
            <a:pPr marL="0" indent="0">
              <a:buFontTx/>
              <a:buNone/>
            </a:pPr>
            <a:endParaRPr lang="de-DE" sz="2000" b="1" dirty="0"/>
          </a:p>
          <a:p>
            <a:pPr marL="0" indent="0">
              <a:buFontTx/>
              <a:buNone/>
            </a:pPr>
            <a:endParaRPr lang="de-DE" sz="2000" b="1" dirty="0"/>
          </a:p>
          <a:p>
            <a:pPr marL="0" indent="0">
              <a:buFontTx/>
              <a:buNone/>
            </a:pPr>
            <a:endParaRPr lang="de-DE" sz="2000" b="1" dirty="0"/>
          </a:p>
          <a:p>
            <a:pPr marL="0" indent="0">
              <a:buFontTx/>
              <a:buNone/>
            </a:pPr>
            <a:endParaRPr lang="de-DE" sz="24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A9AE37-31EC-49C9-F336-5C1747F3F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41" y="274546"/>
            <a:ext cx="1085850" cy="485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42A1CF-5CAB-784A-3586-BE08AE4101F0}"/>
              </a:ext>
            </a:extLst>
          </p:cNvPr>
          <p:cNvSpPr txBox="1"/>
          <p:nvPr/>
        </p:nvSpPr>
        <p:spPr>
          <a:xfrm>
            <a:off x="1577991" y="317378"/>
            <a:ext cx="236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GAB Glossar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7A7B2D-1F61-DCC0-FFC6-7D02C491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321" y="317378"/>
            <a:ext cx="10858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CE450B9-B6AC-034C-A94F-D00DE58BD6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925106D-37EB-C142-AAB3-070DF0294A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386FC397-FEAC-4878-4B5B-0E80E99613D2}"/>
              </a:ext>
            </a:extLst>
          </p:cNvPr>
          <p:cNvSpPr txBox="1">
            <a:spLocks/>
          </p:cNvSpPr>
          <p:nvPr/>
        </p:nvSpPr>
        <p:spPr>
          <a:xfrm>
            <a:off x="559573" y="1877484"/>
            <a:ext cx="3182691" cy="746093"/>
          </a:xfrm>
          <a:prstGeom prst="rect">
            <a:avLst/>
          </a:prstGeom>
          <a:solidFill>
            <a:srgbClr val="EA1B2A"/>
          </a:solidFill>
        </p:spPr>
        <p:txBody>
          <a:bodyPr vert="horz" lIns="91440" tIns="45720" rIns="91440" bIns="45720" rtlCol="0" anchor="ctr">
            <a:normAutofit/>
          </a:bodyPr>
          <a:lstStyle>
            <a:lvl1pPr marL="171450" indent="-243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de-DE" sz="2000" dirty="0">
                <a:solidFill>
                  <a:schemeClr val="bg2"/>
                </a:solidFill>
              </a:rPr>
              <a:t>Darum geht‘s hier: ...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5ED0431F-E136-1D93-0A81-A14EB966A978}"/>
              </a:ext>
            </a:extLst>
          </p:cNvPr>
          <p:cNvSpPr txBox="1">
            <a:spLocks/>
          </p:cNvSpPr>
          <p:nvPr/>
        </p:nvSpPr>
        <p:spPr>
          <a:xfrm>
            <a:off x="559573" y="2939825"/>
            <a:ext cx="3182690" cy="1077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900" dirty="0"/>
              <a:t>Das interessiert mich am Thema: …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9D2DF23-DA8D-E265-F9CB-075868CC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875439"/>
            <a:ext cx="5001192" cy="856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  <a:latin typeface="+mj-lt"/>
                <a:cs typeface="+mj-cs"/>
              </a:rPr>
              <a:t>Einstieg </a:t>
            </a:r>
            <a:br>
              <a:rPr lang="de-DE" sz="2400" b="1" dirty="0">
                <a:solidFill>
                  <a:schemeClr val="tx1"/>
                </a:solidFill>
                <a:latin typeface="+mj-lt"/>
                <a:cs typeface="+mj-cs"/>
              </a:rPr>
            </a:br>
            <a:endParaRPr lang="de-DE" sz="2400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84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6D1FC7C-5EE9-03FC-9A04-CC6A7C666FC1}"/>
              </a:ext>
            </a:extLst>
          </p:cNvPr>
          <p:cNvSpPr/>
          <p:nvPr/>
        </p:nvSpPr>
        <p:spPr>
          <a:xfrm>
            <a:off x="6475431" y="4229787"/>
            <a:ext cx="1785462" cy="542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679F4D7-EC01-EC69-2833-13AFCBABB4AB}"/>
              </a:ext>
            </a:extLst>
          </p:cNvPr>
          <p:cNvSpPr/>
          <p:nvPr/>
        </p:nvSpPr>
        <p:spPr>
          <a:xfrm>
            <a:off x="6371471" y="4529611"/>
            <a:ext cx="1785462" cy="542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F41424F5-7D67-DDB5-280D-8A49F9E68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0"/>
          <a:stretch/>
        </p:blipFill>
        <p:spPr>
          <a:xfrm rot="5400000">
            <a:off x="1785658" y="-1101207"/>
            <a:ext cx="4613009" cy="7008251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6C9E633-5AB1-C1A7-EA1F-61A520D8C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641803"/>
              </p:ext>
            </p:extLst>
          </p:nvPr>
        </p:nvGraphicFramePr>
        <p:xfrm>
          <a:off x="909859" y="593469"/>
          <a:ext cx="5504004" cy="439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075">
                  <a:extLst>
                    <a:ext uri="{9D8B030D-6E8A-4147-A177-3AD203B41FA5}">
                      <a16:colId xmlns:a16="http://schemas.microsoft.com/office/drawing/2014/main" val="3714422758"/>
                    </a:ext>
                  </a:extLst>
                </a:gridCol>
                <a:gridCol w="1763192">
                  <a:extLst>
                    <a:ext uri="{9D8B030D-6E8A-4147-A177-3AD203B41FA5}">
                      <a16:colId xmlns:a16="http://schemas.microsoft.com/office/drawing/2014/main" val="4221104315"/>
                    </a:ext>
                  </a:extLst>
                </a:gridCol>
                <a:gridCol w="2958737">
                  <a:extLst>
                    <a:ext uri="{9D8B030D-6E8A-4147-A177-3AD203B41FA5}">
                      <a16:colId xmlns:a16="http://schemas.microsoft.com/office/drawing/2014/main" val="3214316660"/>
                    </a:ext>
                  </a:extLst>
                </a:gridCol>
              </a:tblGrid>
              <a:tr h="2563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dirty="0"/>
                        <a:t>Früher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dirty="0"/>
                        <a:t>Heute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831577"/>
                  </a:ext>
                </a:extLst>
              </a:tr>
              <a:tr h="805515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Handeln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regelgeleitet: 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„Es läuft, wenn es gut geregelt ist!“</a:t>
                      </a:r>
                      <a:endParaRPr lang="de-DE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situativ-flexibel, kreativ: 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„…vorausschauend handeln und selbst Lösungen für neuartige komplexe Probleme finden!“ ohne klarer Richtschur „von außen“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655632"/>
                  </a:ext>
                </a:extLst>
              </a:tr>
              <a:tr h="135473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Wissen Können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Qualifikation 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kern="1200" dirty="0">
                          <a:solidFill>
                            <a:schemeClr val="tx1"/>
                          </a:solidFill>
                        </a:rPr>
                        <a:t>richtet sich „an die Erfüllung von vorgegebenen Aufgaben oder Anforderungen“ (Arnold 2001)</a:t>
                      </a:r>
                      <a:endParaRPr lang="de-DE" sz="12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Kompetenz</a:t>
                      </a:r>
                    </a:p>
                    <a:p>
                      <a:r>
                        <a:rPr lang="de-DE" sz="1200" dirty="0"/>
                        <a:t>„beinhaltet die Fähigkeit, sich selbst zu organisieren, d.h. in neuen, unbekannten Situationen selbst ein Handlungsziel zu formulieren und umzusetzen“ (Arnold 2001)</a:t>
                      </a:r>
                      <a:endParaRPr lang="de-DE" sz="12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633578"/>
                  </a:ext>
                </a:extLst>
              </a:tr>
              <a:tr h="256300">
                <a:tc rowSpan="4"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Lernen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standardisiert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individualisiert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5540383"/>
                  </a:ext>
                </a:extLst>
              </a:tr>
              <a:tr h="2563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Vermittlung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selbstorganisiertes, begleitet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44167"/>
                  </a:ext>
                </a:extLst>
              </a:tr>
              <a:tr h="43937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Unterweisung</a:t>
                      </a:r>
                      <a:endParaRPr lang="de-DE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Gestaltung eines lernförderlichen Rahmens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282688"/>
                  </a:ext>
                </a:extLst>
              </a:tr>
              <a:tr h="33150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(Über-</a:t>
                      </a:r>
                      <a:r>
                        <a:rPr lang="de-DE" sz="1200" b="1" dirty="0"/>
                        <a:t>)Prüfung, Kontrolle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Reflexion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412792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endParaRPr lang="de-DE" sz="12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2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2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3485392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AD9D6B0-6C2A-0FB5-BB47-B105A7602514}"/>
              </a:ext>
            </a:extLst>
          </p:cNvPr>
          <p:cNvSpPr txBox="1"/>
          <p:nvPr/>
        </p:nvSpPr>
        <p:spPr>
          <a:xfrm>
            <a:off x="331798" y="-1005415"/>
            <a:ext cx="403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Veränderte Rahmenbedingungen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DDFEDD1-713A-24CF-E387-6FAD53E5C58F}"/>
              </a:ext>
            </a:extLst>
          </p:cNvPr>
          <p:cNvSpPr/>
          <p:nvPr/>
        </p:nvSpPr>
        <p:spPr>
          <a:xfrm>
            <a:off x="1699033" y="918711"/>
            <a:ext cx="1791337" cy="87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D9A5E2E-FB55-AB5F-CBFD-44588C15D40F}"/>
              </a:ext>
            </a:extLst>
          </p:cNvPr>
          <p:cNvSpPr/>
          <p:nvPr/>
        </p:nvSpPr>
        <p:spPr>
          <a:xfrm>
            <a:off x="1699033" y="1739171"/>
            <a:ext cx="1685107" cy="1455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9FC0C1F-0B97-9A8E-4E75-2CB54427A911}"/>
              </a:ext>
            </a:extLst>
          </p:cNvPr>
          <p:cNvSpPr/>
          <p:nvPr/>
        </p:nvSpPr>
        <p:spPr>
          <a:xfrm>
            <a:off x="3384140" y="1858850"/>
            <a:ext cx="3029722" cy="1200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95DE30A-7476-5AA0-DFC2-DE77CBCA0E6A}"/>
              </a:ext>
            </a:extLst>
          </p:cNvPr>
          <p:cNvSpPr/>
          <p:nvPr/>
        </p:nvSpPr>
        <p:spPr>
          <a:xfrm>
            <a:off x="1699032" y="3238505"/>
            <a:ext cx="1685107" cy="139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9ADE7EC-EDB7-1E94-C426-806E50D30041}"/>
              </a:ext>
            </a:extLst>
          </p:cNvPr>
          <p:cNvSpPr/>
          <p:nvPr/>
        </p:nvSpPr>
        <p:spPr>
          <a:xfrm>
            <a:off x="3310119" y="3238504"/>
            <a:ext cx="3103743" cy="139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4F14186-7AF7-F856-B655-87EE7EB8C953}"/>
              </a:ext>
            </a:extLst>
          </p:cNvPr>
          <p:cNvSpPr/>
          <p:nvPr/>
        </p:nvSpPr>
        <p:spPr>
          <a:xfrm>
            <a:off x="3416367" y="893293"/>
            <a:ext cx="2997495" cy="96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8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D0967C00-6B5F-4FB4-EF5D-8B612F67886D}"/>
              </a:ext>
            </a:extLst>
          </p:cNvPr>
          <p:cNvSpPr/>
          <p:nvPr/>
        </p:nvSpPr>
        <p:spPr>
          <a:xfrm>
            <a:off x="140934" y="1477574"/>
            <a:ext cx="8532381" cy="2452530"/>
          </a:xfrm>
          <a:prstGeom prst="wedgeRoundRectCallout">
            <a:avLst>
              <a:gd name="adj1" fmla="val -38422"/>
              <a:gd name="adj2" fmla="val -65744"/>
              <a:gd name="adj3" fmla="val 16667"/>
            </a:avLst>
          </a:prstGeom>
          <a:solidFill>
            <a:srgbClr val="EA1B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58FF78-2B2B-28C0-5001-9D90CB77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9923"/>
            <a:ext cx="4228967" cy="472175"/>
          </a:xfrm>
        </p:spPr>
        <p:txBody>
          <a:bodyPr/>
          <a:lstStyle/>
          <a:p>
            <a:r>
              <a:rPr lang="de-DE" dirty="0"/>
              <a:t>UNSERE </a:t>
            </a:r>
            <a:r>
              <a:rPr lang="de-DE" dirty="0" err="1"/>
              <a:t>ThesE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7BB0722-419D-E843-18D5-639F31BBB8E7}"/>
              </a:ext>
            </a:extLst>
          </p:cNvPr>
          <p:cNvSpPr txBox="1"/>
          <p:nvPr/>
        </p:nvSpPr>
        <p:spPr>
          <a:xfrm>
            <a:off x="302680" y="1748158"/>
            <a:ext cx="8370635" cy="2015936"/>
          </a:xfrm>
          <a:prstGeom prst="rect">
            <a:avLst/>
          </a:prstGeom>
          <a:solidFill>
            <a:srgbClr val="EA1B2A"/>
          </a:solidFill>
        </p:spPr>
        <p:txBody>
          <a:bodyPr wrap="square" rtlCol="0">
            <a:spAutoFit/>
          </a:bodyPr>
          <a:lstStyle/>
          <a:p>
            <a:r>
              <a:rPr lang="de-DE" sz="185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de-DE" sz="185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wird  zunehmend alles, was „objektivierbar“ (d.h. alles, für das gut-</a:t>
            </a:r>
          </a:p>
          <a:p>
            <a:r>
              <a:rPr lang="de-DE" sz="185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strukturierte Daten geschaffen werden können) </a:t>
            </a:r>
            <a:r>
              <a:rPr lang="de-DE" sz="185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ist, </a:t>
            </a:r>
            <a:r>
              <a:rPr lang="de-DE" sz="185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besser </a:t>
            </a:r>
            <a:r>
              <a:rPr lang="de-DE" sz="18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schneller, effizienter, genauer –  können als der </a:t>
            </a:r>
            <a:r>
              <a:rPr lang="de-DE" sz="185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MENSCH</a:t>
            </a:r>
            <a:r>
              <a:rPr lang="de-DE" sz="185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de-DE" sz="185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18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Dadurch wird das </a:t>
            </a:r>
            <a:r>
              <a:rPr lang="de-DE" sz="185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subjektivierende Arbeitshandeln </a:t>
            </a:r>
            <a:r>
              <a:rPr lang="de-DE" sz="18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eigentlichen Unterscheidungs- und Alleinstellungsmerkmal des Menschen gegenüber Maschinen. Das Subjektivierende ist das Besondere am Menschen.</a:t>
            </a:r>
          </a:p>
          <a:p>
            <a:endParaRPr lang="de-DE" sz="1400" dirty="0"/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B7C96B9C-1B1A-04D1-0ABA-10F9B69F7FDC}"/>
              </a:ext>
            </a:extLst>
          </p:cNvPr>
          <p:cNvSpPr/>
          <p:nvPr/>
        </p:nvSpPr>
        <p:spPr>
          <a:xfrm>
            <a:off x="2365308" y="3746516"/>
            <a:ext cx="6548578" cy="710428"/>
          </a:xfrm>
          <a:prstGeom prst="wedgeRoundRectCallout">
            <a:avLst>
              <a:gd name="adj1" fmla="val 45491"/>
              <a:gd name="adj2" fmla="val -79500"/>
              <a:gd name="adj3" fmla="val 16667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Was bedeutet das für die Berufsbildung?</a:t>
            </a:r>
          </a:p>
        </p:txBody>
      </p:sp>
    </p:spTree>
    <p:extLst>
      <p:ext uri="{BB962C8B-B14F-4D97-AF65-F5344CB8AC3E}">
        <p14:creationId xmlns:p14="http://schemas.microsoft.com/office/powerpoint/2010/main" val="246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F1B00D7-6966-39A3-83EF-699C85C9EE27}"/>
              </a:ext>
            </a:extLst>
          </p:cNvPr>
          <p:cNvGrpSpPr/>
          <p:nvPr/>
        </p:nvGrpSpPr>
        <p:grpSpPr>
          <a:xfrm>
            <a:off x="157316" y="1047624"/>
            <a:ext cx="8599124" cy="3316646"/>
            <a:chOff x="-56718" y="362603"/>
            <a:chExt cx="8986684" cy="358504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A4BF05C-1FB0-4CBA-B135-EAE577C20F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5474"/>
            <a:stretch/>
          </p:blipFill>
          <p:spPr>
            <a:xfrm>
              <a:off x="-56718" y="362603"/>
              <a:ext cx="8986684" cy="3585040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C800D68-3D91-9496-5C08-57C86A85FE05}"/>
                </a:ext>
              </a:extLst>
            </p:cNvPr>
            <p:cNvSpPr/>
            <p:nvPr/>
          </p:nvSpPr>
          <p:spPr>
            <a:xfrm>
              <a:off x="0" y="362603"/>
              <a:ext cx="2807266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730BBD3F-461D-456A-6617-69C3B175F6CE}"/>
              </a:ext>
            </a:extLst>
          </p:cNvPr>
          <p:cNvSpPr txBox="1"/>
          <p:nvPr/>
        </p:nvSpPr>
        <p:spPr>
          <a:xfrm>
            <a:off x="188687" y="572309"/>
            <a:ext cx="9908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</a:p>
          <a:p>
            <a:r>
              <a:rPr lang="de-DE" sz="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Darstellung: </a:t>
            </a:r>
            <a:r>
              <a:rPr lang="de-DE" sz="7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Jost Buschmeyer (2015): Kompetenzlernen und Lernprozessbegleitung – eine Einführung. München: GAB München. </a:t>
            </a:r>
            <a:br>
              <a:rPr lang="de-DE" sz="7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URL unter: </a:t>
            </a:r>
            <a:r>
              <a:rPr lang="de-DE" sz="7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https://www.gab-muenchen.de/de/downloads/buschmeyer_kompetenzlernen_lernprozessbegleitung.pdf</a:t>
            </a:r>
            <a:r>
              <a:rPr lang="de-DE" sz="7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66FE8570-8239-25A2-0DD2-3C11FE72D21E}"/>
              </a:ext>
            </a:extLst>
          </p:cNvPr>
          <p:cNvSpPr/>
          <p:nvPr/>
        </p:nvSpPr>
        <p:spPr>
          <a:xfrm rot="1469311">
            <a:off x="4662834" y="1531673"/>
            <a:ext cx="557118" cy="90269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CDA7529C-46AB-F55C-2056-9E39F22B668D}"/>
              </a:ext>
            </a:extLst>
          </p:cNvPr>
          <p:cNvSpPr/>
          <p:nvPr/>
        </p:nvSpPr>
        <p:spPr>
          <a:xfrm rot="9600154">
            <a:off x="4638359" y="3291261"/>
            <a:ext cx="557118" cy="90269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1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16BD1-4962-4519-C0D0-7487464B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90" y="317154"/>
            <a:ext cx="4463482" cy="472175"/>
          </a:xfrm>
        </p:spPr>
        <p:txBody>
          <a:bodyPr/>
          <a:lstStyle/>
          <a:p>
            <a:r>
              <a:rPr lang="de-DE" dirty="0" err="1"/>
              <a:t>BerufsBildung</a:t>
            </a:r>
            <a:r>
              <a:rPr lang="de-DE" dirty="0"/>
              <a:t> Kann </a:t>
            </a:r>
            <a:r>
              <a:rPr lang="de-DE" dirty="0" err="1"/>
              <a:t>NiCHT</a:t>
            </a:r>
            <a:r>
              <a:rPr lang="de-DE" dirty="0"/>
              <a:t> NUR Persönlichkeits-entwicklung </a:t>
            </a:r>
            <a:r>
              <a:rPr lang="de-DE" dirty="0" err="1"/>
              <a:t>seIN</a:t>
            </a:r>
            <a:r>
              <a:rPr lang="de-DE" dirty="0"/>
              <a:t>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B5AAD8-272E-1AC8-8AE5-E2D738315EB9}"/>
              </a:ext>
            </a:extLst>
          </p:cNvPr>
          <p:cNvSpPr txBox="1"/>
          <p:nvPr/>
        </p:nvSpPr>
        <p:spPr>
          <a:xfrm>
            <a:off x="1825772" y="3083471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cap="all" spc="200" dirty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rPr>
              <a:t>SIE MUSS ES AUCH.</a:t>
            </a:r>
          </a:p>
        </p:txBody>
      </p:sp>
    </p:spTree>
    <p:extLst>
      <p:ext uri="{BB962C8B-B14F-4D97-AF65-F5344CB8AC3E}">
        <p14:creationId xmlns:p14="http://schemas.microsoft.com/office/powerpoint/2010/main" val="18091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8B06F0B8-5FEA-9F94-F5FA-625F4463195F}"/>
              </a:ext>
            </a:extLst>
          </p:cNvPr>
          <p:cNvSpPr/>
          <p:nvPr/>
        </p:nvSpPr>
        <p:spPr>
          <a:xfrm>
            <a:off x="530087" y="1371600"/>
            <a:ext cx="7146234" cy="2981739"/>
          </a:xfrm>
          <a:prstGeom prst="rect">
            <a:avLst/>
          </a:prstGeom>
          <a:solidFill>
            <a:srgbClr val="EA1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21CB859-9A94-860F-5D67-4F9FAC1D1210}"/>
              </a:ext>
            </a:extLst>
          </p:cNvPr>
          <p:cNvSpPr txBox="1"/>
          <p:nvPr/>
        </p:nvSpPr>
        <p:spPr>
          <a:xfrm>
            <a:off x="573156" y="722244"/>
            <a:ext cx="7146233" cy="4316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800" b="1" dirty="0"/>
              <a:t>WEGE, die wir identifizieren konnten:</a:t>
            </a:r>
            <a:endParaRPr lang="de-DE" sz="1800" dirty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endParaRPr lang="de-DE" b="1" dirty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endParaRPr lang="de-DE" b="1" dirty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de-DE" b="1" dirty="0">
                <a:solidFill>
                  <a:schemeClr val="bg2"/>
                </a:solidFill>
              </a:rPr>
              <a:t>Handlungsorientierte erlebnispädagogische Bildungsbausteine </a:t>
            </a:r>
          </a:p>
          <a:p>
            <a:pPr marL="342900" indent="-342900">
              <a:buAutoNum type="arabicPeriod"/>
            </a:pPr>
            <a:endParaRPr lang="de-DE" dirty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de-DE" b="1" dirty="0">
                <a:solidFill>
                  <a:schemeClr val="bg2"/>
                </a:solidFill>
              </a:rPr>
              <a:t>Selbstorganisiertes Lernen in Projekten außerhalb der beruflichen Aufgaben </a:t>
            </a:r>
            <a:r>
              <a:rPr lang="de-DE" dirty="0">
                <a:solidFill>
                  <a:schemeClr val="bg2"/>
                </a:solidFill>
              </a:rPr>
              <a:t>(komplexes, nicht-berufsbezogenes, bspw. soziales, ökologisches zivilgesellschaftliches Projekt) </a:t>
            </a:r>
          </a:p>
          <a:p>
            <a:pPr marL="342900" indent="-342900">
              <a:buAutoNum type="arabicPeriod"/>
            </a:pPr>
            <a:endParaRPr lang="de-DE" dirty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de-DE" b="1" dirty="0">
                <a:solidFill>
                  <a:schemeClr val="bg2"/>
                </a:solidFill>
              </a:rPr>
              <a:t>Arbeitsintegriertes oder arbeitsplatznahes Projektlernen</a:t>
            </a:r>
          </a:p>
          <a:p>
            <a:pPr marL="342900" indent="-342900">
              <a:buAutoNum type="arabicPeriod"/>
            </a:pPr>
            <a:endParaRPr lang="de-DE" b="1" dirty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de-DE" b="1" dirty="0">
                <a:solidFill>
                  <a:schemeClr val="bg2"/>
                </a:solidFill>
              </a:rPr>
              <a:t>Lernen in der Arbeit mit Lern(prozess)begleitung </a:t>
            </a:r>
            <a:r>
              <a:rPr lang="de-DE" dirty="0">
                <a:solidFill>
                  <a:schemeClr val="bg2"/>
                </a:solidFill>
              </a:rPr>
              <a:t>in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dirty="0">
                <a:solidFill>
                  <a:schemeClr val="bg2"/>
                </a:solidFill>
              </a:rPr>
              <a:t>der täglichen betrieblichen Arbeit</a:t>
            </a:r>
          </a:p>
          <a:p>
            <a:pPr marL="342900" indent="-342900">
              <a:buAutoNum type="arabicPeriod"/>
            </a:pPr>
            <a:endParaRPr lang="de-DE" dirty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de-DE" b="1" dirty="0">
                <a:solidFill>
                  <a:schemeClr val="bg2"/>
                </a:solidFill>
              </a:rPr>
              <a:t>An zunehmender Verantwortungsübernahme wachsen </a:t>
            </a:r>
            <a:r>
              <a:rPr lang="de-DE" dirty="0">
                <a:solidFill>
                  <a:schemeClr val="bg2"/>
                </a:solidFill>
              </a:rPr>
              <a:t>und in die </a:t>
            </a:r>
            <a:r>
              <a:rPr lang="de-DE" dirty="0" err="1">
                <a:solidFill>
                  <a:schemeClr val="bg2"/>
                </a:solidFill>
              </a:rPr>
              <a:t>Fachkäfte</a:t>
            </a:r>
            <a:r>
              <a:rPr lang="de-DE" dirty="0">
                <a:solidFill>
                  <a:schemeClr val="bg2"/>
                </a:solidFill>
              </a:rPr>
              <a:t>-Gemeinschaft des Unternehmens hineinwachsen</a:t>
            </a:r>
          </a:p>
          <a:p>
            <a:pPr marL="342900" indent="-342900">
              <a:buAutoNum type="arabicPeriod"/>
            </a:pPr>
            <a:endParaRPr lang="de-DE" dirty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de-DE" b="1" dirty="0">
                <a:solidFill>
                  <a:schemeClr val="bg2"/>
                </a:solidFill>
              </a:rPr>
              <a:t>… Eure Wege &gt;&gt;&gt; Weitere Wege?!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9" name="Sprechblase: rechteckig 28">
            <a:extLst>
              <a:ext uri="{FF2B5EF4-FFF2-40B4-BE49-F238E27FC236}">
                <a16:creationId xmlns:a16="http://schemas.microsoft.com/office/drawing/2014/main" id="{6FA33088-712A-BA41-73D0-1266F8FD76CD}"/>
              </a:ext>
            </a:extLst>
          </p:cNvPr>
          <p:cNvSpPr/>
          <p:nvPr/>
        </p:nvSpPr>
        <p:spPr>
          <a:xfrm>
            <a:off x="5419787" y="191675"/>
            <a:ext cx="1768244" cy="411783"/>
          </a:xfrm>
          <a:prstGeom prst="wedgeRectCallout">
            <a:avLst>
              <a:gd name="adj1" fmla="val -71800"/>
              <a:gd name="adj2" fmla="val -52206"/>
            </a:avLst>
          </a:prstGeom>
          <a:solidFill>
            <a:schemeClr val="bg1"/>
          </a:solidFill>
          <a:ln w="28575">
            <a:solidFill>
              <a:srgbClr val="E30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 wie???</a:t>
            </a:r>
          </a:p>
        </p:txBody>
      </p:sp>
    </p:spTree>
    <p:extLst>
      <p:ext uri="{BB962C8B-B14F-4D97-AF65-F5344CB8AC3E}">
        <p14:creationId xmlns:p14="http://schemas.microsoft.com/office/powerpoint/2010/main" val="13600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>
            <a:extLst>
              <a:ext uri="{FF2B5EF4-FFF2-40B4-BE49-F238E27FC236}">
                <a16:creationId xmlns:a16="http://schemas.microsoft.com/office/drawing/2014/main" id="{721CB859-9A94-860F-5D67-4F9FAC1D1210}"/>
              </a:ext>
            </a:extLst>
          </p:cNvPr>
          <p:cNvSpPr txBox="1"/>
          <p:nvPr/>
        </p:nvSpPr>
        <p:spPr>
          <a:xfrm>
            <a:off x="702365" y="1522751"/>
            <a:ext cx="750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Weg 1: Handlungsorientierte erlebnispädagogische Elemente – Bsp. Planspiel </a:t>
            </a:r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CF0D260-8925-DEA1-C828-80DC8A5A9DE6}"/>
              </a:ext>
            </a:extLst>
          </p:cNvPr>
          <p:cNvSpPr txBox="1"/>
          <p:nvPr/>
        </p:nvSpPr>
        <p:spPr>
          <a:xfrm>
            <a:off x="702365" y="2069132"/>
            <a:ext cx="77936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/>
              <a:t>Wo?         </a:t>
            </a:r>
            <a:r>
              <a:rPr lang="de-DE" sz="1500" dirty="0">
                <a:solidFill>
                  <a:schemeClr val="tx2"/>
                </a:solidFill>
              </a:rPr>
              <a:t>In seminaristisch organisierten Ausbildungsbausteinen/ Unterricht</a:t>
            </a:r>
          </a:p>
          <a:p>
            <a:endParaRPr lang="de-DE" sz="1500" dirty="0">
              <a:solidFill>
                <a:schemeClr val="tx2"/>
              </a:solidFill>
            </a:endParaRPr>
          </a:p>
          <a:p>
            <a:r>
              <a:rPr lang="de-DE" sz="1500" b="1" dirty="0">
                <a:solidFill>
                  <a:srgbClr val="EA1B2A"/>
                </a:solidFill>
              </a:rPr>
              <a:t>Wie?        </a:t>
            </a:r>
            <a:r>
              <a:rPr lang="de-DE" sz="1500" dirty="0">
                <a:solidFill>
                  <a:schemeClr val="tx2"/>
                </a:solidFill>
              </a:rPr>
              <a:t>Klares Spielziel, klare Spielregeln, klare Rollenverteilung</a:t>
            </a:r>
            <a:endParaRPr lang="de-DE" sz="1500" b="1" dirty="0">
              <a:solidFill>
                <a:srgbClr val="EA1B2A"/>
              </a:solidFill>
            </a:endParaRPr>
          </a:p>
          <a:p>
            <a:endParaRPr lang="de-DE" sz="1500" b="1" dirty="0"/>
          </a:p>
          <a:p>
            <a:r>
              <a:rPr lang="de-DE" sz="1500" b="1" dirty="0"/>
              <a:t>Was?        </a:t>
            </a:r>
            <a:r>
              <a:rPr lang="de-DE" sz="1500" dirty="0">
                <a:solidFill>
                  <a:schemeClr val="tx2"/>
                </a:solidFill>
              </a:rPr>
              <a:t>Auszubildenden müssen Entscheidungen treffen, sich zu einer Tatsache verhalten</a:t>
            </a:r>
          </a:p>
          <a:p>
            <a:r>
              <a:rPr lang="de-DE" sz="1500" dirty="0">
                <a:solidFill>
                  <a:schemeClr val="tx2"/>
                </a:solidFill>
              </a:rPr>
              <a:t>                  Sie erleben in Konsequenz die Folgen ihres eigenen Handelns unmittelbar</a:t>
            </a:r>
          </a:p>
          <a:p>
            <a:endParaRPr lang="de-DE" sz="1500" b="1" dirty="0">
              <a:solidFill>
                <a:srgbClr val="EA1B2A"/>
              </a:solidFill>
            </a:endParaRPr>
          </a:p>
          <a:p>
            <a:r>
              <a:rPr lang="de-DE" sz="1500" b="1" dirty="0">
                <a:solidFill>
                  <a:srgbClr val="EA1B2A"/>
                </a:solidFill>
              </a:rPr>
              <a:t>Warum?  </a:t>
            </a:r>
            <a:r>
              <a:rPr lang="de-DE" sz="1500" dirty="0">
                <a:solidFill>
                  <a:schemeClr val="tx2"/>
                </a:solidFill>
              </a:rPr>
              <a:t>Fördert das Reflektieren und Überdenken handlungsleitender Denkweisen, Werte </a:t>
            </a:r>
          </a:p>
          <a:p>
            <a:r>
              <a:rPr lang="de-DE" sz="1500" dirty="0">
                <a:solidFill>
                  <a:schemeClr val="tx2"/>
                </a:solidFill>
              </a:rPr>
              <a:t>                  und Haltungen (Wozu hat mein, wozu hat unser Verhalten im Team geführt?)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           </a:t>
            </a:r>
          </a:p>
        </p:txBody>
      </p:sp>
      <p:pic>
        <p:nvPicPr>
          <p:cNvPr id="5" name="Grafik 4" descr="Ein Bild, das Entwurf, Zeichnung, Clipart, Lineart enthält.&#10;&#10;Automatisch generierte Beschreibung">
            <a:extLst>
              <a:ext uri="{FF2B5EF4-FFF2-40B4-BE49-F238E27FC236}">
                <a16:creationId xmlns:a16="http://schemas.microsoft.com/office/drawing/2014/main" id="{D5636E95-AD6A-C2B0-AAD7-7FFA24609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6" r="7572" b="20751"/>
          <a:stretch/>
        </p:blipFill>
        <p:spPr>
          <a:xfrm>
            <a:off x="2868358" y="95663"/>
            <a:ext cx="2369702" cy="12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8F2C33"/>
      </a:accent1>
      <a:accent2>
        <a:srgbClr val="EAB500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IG Metall Schriften">
      <a:majorFont>
        <a:latin typeface="Meta Head IGM Cond Black"/>
        <a:ea typeface=""/>
        <a:cs typeface=""/>
      </a:majorFont>
      <a:minorFont>
        <a:latin typeface="Meta IG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M-Powerpoint-Vorlage-16zu9" id="{BAB25370-E9B2-F746-AC64-645F65F3F74D}" vid="{6D5EF35E-F7DC-8547-93CF-031F4F872B5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82C4888826C9489233E1CC01829747" ma:contentTypeVersion="11" ma:contentTypeDescription="Ein neues Dokument erstellen." ma:contentTypeScope="" ma:versionID="d7f7ce434d14da2bd872ae467e37ce7b">
  <xsd:schema xmlns:xsd="http://www.w3.org/2001/XMLSchema" xmlns:xs="http://www.w3.org/2001/XMLSchema" xmlns:p="http://schemas.microsoft.com/office/2006/metadata/properties" xmlns:ns2="1e18dafc-46da-4309-90d3-59b9792d6c67" xmlns:ns3="b4356f3c-2279-4fa4-bf15-642558860cab" targetNamespace="http://schemas.microsoft.com/office/2006/metadata/properties" ma:root="true" ma:fieldsID="642edfe091baf0a24514d23ea3677b07" ns2:_="" ns3:_="">
    <xsd:import namespace="1e18dafc-46da-4309-90d3-59b9792d6c67"/>
    <xsd:import namespace="b4356f3c-2279-4fa4-bf15-642558860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8dafc-46da-4309-90d3-59b9792d6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4e1a643d-3598-46ed-9344-1c0e2c508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56f3c-2279-4fa4-bf15-642558860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483a36c-dd66-49a5-9c90-9d221ea34fef}" ma:internalName="TaxCatchAll" ma:showField="CatchAllData" ma:web="b4356f3c-2279-4fa4-bf15-642558860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8dafc-46da-4309-90d3-59b9792d6c67">
      <Terms xmlns="http://schemas.microsoft.com/office/infopath/2007/PartnerControls"/>
    </lcf76f155ced4ddcb4097134ff3c332f>
    <TaxCatchAll xmlns="b4356f3c-2279-4fa4-bf15-642558860cab" xsi:nil="true"/>
  </documentManagement>
</p:properties>
</file>

<file path=customXml/itemProps1.xml><?xml version="1.0" encoding="utf-8"?>
<ds:datastoreItem xmlns:ds="http://schemas.openxmlformats.org/officeDocument/2006/customXml" ds:itemID="{28BBD2BB-220F-4C9F-AD9F-4D153061ADC4}"/>
</file>

<file path=customXml/itemProps2.xml><?xml version="1.0" encoding="utf-8"?>
<ds:datastoreItem xmlns:ds="http://schemas.openxmlformats.org/officeDocument/2006/customXml" ds:itemID="{F602E994-AEDD-4F13-88CC-DF6ED5BB196A}"/>
</file>

<file path=customXml/itemProps3.xml><?xml version="1.0" encoding="utf-8"?>
<ds:datastoreItem xmlns:ds="http://schemas.openxmlformats.org/officeDocument/2006/customXml" ds:itemID="{EA45EED1-D4C8-4FC4-AA34-51E1E46AC70F}"/>
</file>

<file path=docProps/app.xml><?xml version="1.0" encoding="utf-8"?>
<Properties xmlns="http://schemas.openxmlformats.org/officeDocument/2006/extended-properties" xmlns:vt="http://schemas.openxmlformats.org/officeDocument/2006/docPropsVTypes">
  <Template>IGM-Powerpoint-Vorlage-16zu9 (002)</Template>
  <TotalTime>0</TotalTime>
  <Words>1290</Words>
  <Application>Microsoft Office PowerPoint</Application>
  <PresentationFormat>Bildschirmpräsentation (16:9)</PresentationFormat>
  <Paragraphs>165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Times New Roman</vt:lpstr>
      <vt:lpstr>Meta IGM</vt:lpstr>
      <vt:lpstr>Arial</vt:lpstr>
      <vt:lpstr>Calibri</vt:lpstr>
      <vt:lpstr>Meta Head IGM Cond Black</vt:lpstr>
      <vt:lpstr>Meta Head IGM Cond Light</vt:lpstr>
      <vt:lpstr>Office</vt:lpstr>
      <vt:lpstr>PowerPoint-Präsentation</vt:lpstr>
      <vt:lpstr>PowerPoint-Präsentation</vt:lpstr>
      <vt:lpstr>Einstieg  </vt:lpstr>
      <vt:lpstr>PowerPoint-Präsentation</vt:lpstr>
      <vt:lpstr>UNSERE ThesE</vt:lpstr>
      <vt:lpstr>PowerPoint-Präsentation</vt:lpstr>
      <vt:lpstr>BerufsBildung Kann NiCHT NUR Persönlichkeits-entwicklung seIN.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AuSTAUSCH</vt:lpstr>
      <vt:lpstr>PowerPoint-Präsentation</vt:lpstr>
      <vt:lpstr>PowerPoint-Präsentation</vt:lpstr>
      <vt:lpstr>PowerPoint-Präsentation</vt:lpstr>
      <vt:lpstr>BACKUP SLIDe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Nicolas Schrode</dc:creator>
  <cp:lastModifiedBy>Ferrando-Y-Melia, Joerg</cp:lastModifiedBy>
  <cp:revision>2</cp:revision>
  <dcterms:created xsi:type="dcterms:W3CDTF">2023-05-08T13:27:49Z</dcterms:created>
  <dcterms:modified xsi:type="dcterms:W3CDTF">2023-05-16T13:32:00Z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0x0101002F82C4888826C9489233E1CC01829747</vt:lpwstr>
  </property>
</Properties>
</file>